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11" r:id="rId3"/>
    <p:sldId id="338" r:id="rId4"/>
    <p:sldId id="341" r:id="rId5"/>
    <p:sldId id="314" r:id="rId6"/>
    <p:sldId id="324" r:id="rId7"/>
    <p:sldId id="312" r:id="rId8"/>
    <p:sldId id="313" r:id="rId9"/>
    <p:sldId id="334" r:id="rId10"/>
    <p:sldId id="257" r:id="rId11"/>
    <p:sldId id="259" r:id="rId12"/>
    <p:sldId id="258" r:id="rId13"/>
    <p:sldId id="342" r:id="rId14"/>
    <p:sldId id="260" r:id="rId15"/>
    <p:sldId id="346" r:id="rId16"/>
    <p:sldId id="383" r:id="rId17"/>
    <p:sldId id="407" r:id="rId18"/>
    <p:sldId id="263" r:id="rId19"/>
    <p:sldId id="347" r:id="rId20"/>
    <p:sldId id="384" r:id="rId21"/>
    <p:sldId id="410" r:id="rId22"/>
    <p:sldId id="266" r:id="rId23"/>
    <p:sldId id="348" r:id="rId24"/>
    <p:sldId id="385" r:id="rId25"/>
    <p:sldId id="408" r:id="rId26"/>
    <p:sldId id="269" r:id="rId27"/>
    <p:sldId id="349" r:id="rId28"/>
    <p:sldId id="386" r:id="rId29"/>
    <p:sldId id="409" r:id="rId30"/>
    <p:sldId id="272" r:id="rId31"/>
    <p:sldId id="411" r:id="rId32"/>
    <p:sldId id="387" r:id="rId33"/>
    <p:sldId id="412" r:id="rId34"/>
    <p:sldId id="275" r:id="rId35"/>
    <p:sldId id="351" r:id="rId36"/>
    <p:sldId id="389" r:id="rId37"/>
    <p:sldId id="413" r:id="rId38"/>
    <p:sldId id="325" r:id="rId39"/>
    <p:sldId id="326" r:id="rId40"/>
    <p:sldId id="327" r:id="rId41"/>
    <p:sldId id="335" r:id="rId42"/>
    <p:sldId id="278" r:id="rId43"/>
    <p:sldId id="352" r:id="rId44"/>
    <p:sldId id="390" r:id="rId45"/>
    <p:sldId id="414" r:id="rId46"/>
    <p:sldId id="281" r:id="rId47"/>
    <p:sldId id="353" r:id="rId48"/>
    <p:sldId id="391" r:id="rId49"/>
    <p:sldId id="415" r:id="rId50"/>
    <p:sldId id="284" r:id="rId51"/>
    <p:sldId id="354" r:id="rId52"/>
    <p:sldId id="393" r:id="rId53"/>
    <p:sldId id="416" r:id="rId54"/>
    <p:sldId id="287" r:id="rId55"/>
    <p:sldId id="355" r:id="rId56"/>
    <p:sldId id="394" r:id="rId57"/>
    <p:sldId id="417" r:id="rId58"/>
    <p:sldId id="290" r:id="rId59"/>
    <p:sldId id="356" r:id="rId60"/>
    <p:sldId id="395" r:id="rId61"/>
    <p:sldId id="418" r:id="rId62"/>
    <p:sldId id="293" r:id="rId63"/>
    <p:sldId id="357" r:id="rId64"/>
    <p:sldId id="396" r:id="rId65"/>
    <p:sldId id="419" r:id="rId66"/>
    <p:sldId id="328" r:id="rId67"/>
    <p:sldId id="329" r:id="rId68"/>
    <p:sldId id="330" r:id="rId69"/>
    <p:sldId id="336" r:id="rId70"/>
    <p:sldId id="296" r:id="rId71"/>
    <p:sldId id="358" r:id="rId72"/>
    <p:sldId id="397" r:id="rId73"/>
    <p:sldId id="420" r:id="rId74"/>
    <p:sldId id="299" r:id="rId75"/>
    <p:sldId id="359" r:id="rId76"/>
    <p:sldId id="398" r:id="rId77"/>
    <p:sldId id="421" r:id="rId78"/>
    <p:sldId id="343" r:id="rId79"/>
    <p:sldId id="399" r:id="rId80"/>
    <p:sldId id="400" r:id="rId81"/>
    <p:sldId id="422" r:id="rId82"/>
    <p:sldId id="331" r:id="rId83"/>
    <p:sldId id="332" r:id="rId84"/>
    <p:sldId id="333" r:id="rId85"/>
    <p:sldId id="337" r:id="rId86"/>
    <p:sldId id="302" r:id="rId87"/>
    <p:sldId id="360" r:id="rId88"/>
    <p:sldId id="402" r:id="rId89"/>
    <p:sldId id="423" r:id="rId90"/>
    <p:sldId id="305" r:id="rId91"/>
    <p:sldId id="361" r:id="rId92"/>
    <p:sldId id="403" r:id="rId93"/>
    <p:sldId id="424" r:id="rId94"/>
    <p:sldId id="308" r:id="rId95"/>
    <p:sldId id="362" r:id="rId96"/>
    <p:sldId id="404" r:id="rId97"/>
    <p:sldId id="425" r:id="rId98"/>
    <p:sldId id="344" r:id="rId99"/>
    <p:sldId id="363" r:id="rId100"/>
    <p:sldId id="405" r:id="rId101"/>
    <p:sldId id="426" r:id="rId102"/>
    <p:sldId id="345" r:id="rId103"/>
    <p:sldId id="364" r:id="rId104"/>
    <p:sldId id="406" r:id="rId105"/>
    <p:sldId id="427" r:id="rId106"/>
    <p:sldId id="340" r:id="rId107"/>
  </p:sldIdLst>
  <p:sldSz cx="9144000" cy="6858000" type="screen4x3"/>
  <p:notesSz cx="7102475" cy="10234613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Tmavý štýl 1 - zvýrazneni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Štýl s motívom 1 - zvýrazneni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395" autoAdjust="0"/>
    <p:restoredTop sz="94584" autoAdjust="0"/>
  </p:normalViewPr>
  <p:slideViewPr>
    <p:cSldViewPr>
      <p:cViewPr>
        <p:scale>
          <a:sx n="90" d="100"/>
          <a:sy n="90" d="100"/>
        </p:scale>
        <p:origin x="-75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7" Type="http://schemas.openxmlformats.org/officeDocument/2006/relationships/slide" Target="../slides/slide34.xml"/><Relationship Id="rId2" Type="http://schemas.openxmlformats.org/officeDocument/2006/relationships/slide" Target="../slides/slide14.xml"/><Relationship Id="rId1" Type="http://schemas.openxmlformats.org/officeDocument/2006/relationships/slide" Target="../slides/slide10.xml"/><Relationship Id="rId6" Type="http://schemas.openxmlformats.org/officeDocument/2006/relationships/slide" Target="../slides/slide30.xml"/><Relationship Id="rId5" Type="http://schemas.openxmlformats.org/officeDocument/2006/relationships/slide" Target="../slides/slide26.xml"/><Relationship Id="rId4" Type="http://schemas.openxmlformats.org/officeDocument/2006/relationships/slide" Target="../slides/slide22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0.xml"/><Relationship Id="rId2" Type="http://schemas.openxmlformats.org/officeDocument/2006/relationships/slide" Target="../slides/slide46.xml"/><Relationship Id="rId1" Type="http://schemas.openxmlformats.org/officeDocument/2006/relationships/slide" Target="../slides/slide42.xml"/><Relationship Id="rId6" Type="http://schemas.openxmlformats.org/officeDocument/2006/relationships/slide" Target="../slides/slide62.xml"/><Relationship Id="rId5" Type="http://schemas.openxmlformats.org/officeDocument/2006/relationships/slide" Target="../slides/slide58.xml"/><Relationship Id="rId4" Type="http://schemas.openxmlformats.org/officeDocument/2006/relationships/slide" Target="../slides/slide54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8.xml"/><Relationship Id="rId2" Type="http://schemas.openxmlformats.org/officeDocument/2006/relationships/slide" Target="../slides/slide74.xml"/><Relationship Id="rId1" Type="http://schemas.openxmlformats.org/officeDocument/2006/relationships/slide" Target="../slides/slide70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4.xml"/><Relationship Id="rId2" Type="http://schemas.openxmlformats.org/officeDocument/2006/relationships/slide" Target="../slides/slide90.xml"/><Relationship Id="rId1" Type="http://schemas.openxmlformats.org/officeDocument/2006/relationships/slide" Target="../slides/slide86.xml"/><Relationship Id="rId5" Type="http://schemas.openxmlformats.org/officeDocument/2006/relationships/slide" Target="../slides/slide102.xml"/><Relationship Id="rId4" Type="http://schemas.openxmlformats.org/officeDocument/2006/relationships/slide" Target="../slides/slide9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BC6039-F0C3-4609-B58C-FFA0B21B33E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DE1974D8-F0A3-4B76-A423-B667DA373B8E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1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1" action="ppaction://hlinksldjump"/>
            </a:rPr>
            <a:t>1</a:t>
          </a:r>
          <a:endParaRPr lang="sk-SK" sz="1800" b="1"/>
        </a:p>
      </dgm:t>
    </dgm:pt>
    <dgm:pt modelId="{E0CBEA00-DDA0-43E3-948E-4ED9ADAED09E}" type="parTrans" cxnId="{5C8DF275-037E-4E86-BBE4-5C39E4DB0199}">
      <dgm:prSet/>
      <dgm:spPr/>
      <dgm:t>
        <a:bodyPr/>
        <a:lstStyle/>
        <a:p>
          <a:endParaRPr lang="sk-SK"/>
        </a:p>
      </dgm:t>
    </dgm:pt>
    <dgm:pt modelId="{6198761D-0319-4277-A617-432A12680553}" type="sibTrans" cxnId="{5C8DF275-037E-4E86-BBE4-5C39E4DB0199}">
      <dgm:prSet/>
      <dgm:spPr/>
      <dgm:t>
        <a:bodyPr/>
        <a:lstStyle/>
        <a:p>
          <a:endParaRPr lang="sk-SK"/>
        </a:p>
      </dgm:t>
    </dgm:pt>
    <dgm:pt modelId="{B532FC73-4A60-4590-B8A8-975234AC1522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2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2" action="ppaction://hlinksldjump"/>
            </a:rPr>
            <a:t>2</a:t>
          </a:r>
          <a:endParaRPr lang="sk-SK" sz="1800" b="1"/>
        </a:p>
      </dgm:t>
    </dgm:pt>
    <dgm:pt modelId="{766400AF-BA8C-42D5-BB17-6DC3C4E3E8A7}" type="parTrans" cxnId="{BACD3003-8CF0-4699-A55C-DC972A93B73B}">
      <dgm:prSet/>
      <dgm:spPr/>
      <dgm:t>
        <a:bodyPr/>
        <a:lstStyle/>
        <a:p>
          <a:endParaRPr lang="sk-SK"/>
        </a:p>
      </dgm:t>
    </dgm:pt>
    <dgm:pt modelId="{6C146F36-6882-4D6C-963F-2940A782E961}" type="sibTrans" cxnId="{BACD3003-8CF0-4699-A55C-DC972A93B73B}">
      <dgm:prSet/>
      <dgm:spPr/>
      <dgm:t>
        <a:bodyPr/>
        <a:lstStyle/>
        <a:p>
          <a:endParaRPr lang="sk-SK"/>
        </a:p>
      </dgm:t>
    </dgm:pt>
    <dgm:pt modelId="{D4A3D092-F117-4038-B98C-6EECBEC9F25C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3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3" action="ppaction://hlinksldjump"/>
            </a:rPr>
            <a:t>3</a:t>
          </a:r>
          <a:endParaRPr lang="sk-SK" sz="1800" b="1"/>
        </a:p>
      </dgm:t>
    </dgm:pt>
    <dgm:pt modelId="{AAC6F6B1-2FB3-4066-98D5-D1F0BA7B032E}" type="parTrans" cxnId="{0BA2D4FE-EFA7-4C79-981E-343DB29DF197}">
      <dgm:prSet/>
      <dgm:spPr/>
      <dgm:t>
        <a:bodyPr/>
        <a:lstStyle/>
        <a:p>
          <a:endParaRPr lang="sk-SK"/>
        </a:p>
      </dgm:t>
    </dgm:pt>
    <dgm:pt modelId="{55E46999-56D1-4967-90D8-D042BEA604B2}" type="sibTrans" cxnId="{0BA2D4FE-EFA7-4C79-981E-343DB29DF197}">
      <dgm:prSet/>
      <dgm:spPr/>
      <dgm:t>
        <a:bodyPr/>
        <a:lstStyle/>
        <a:p>
          <a:endParaRPr lang="sk-SK"/>
        </a:p>
      </dgm:t>
    </dgm:pt>
    <dgm:pt modelId="{052B6924-4A8B-42E6-93C7-99AD784FC3E5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4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4" action="ppaction://hlinksldjump"/>
            </a:rPr>
            <a:t>4</a:t>
          </a:r>
          <a:endParaRPr lang="sk-SK" sz="1800" b="1"/>
        </a:p>
      </dgm:t>
    </dgm:pt>
    <dgm:pt modelId="{3FEDC436-9091-484E-9855-711AFEAF18EB}" type="parTrans" cxnId="{AB0C355A-59D5-4035-BE80-9B9C314287D8}">
      <dgm:prSet/>
      <dgm:spPr/>
      <dgm:t>
        <a:bodyPr/>
        <a:lstStyle/>
        <a:p>
          <a:endParaRPr lang="sk-SK"/>
        </a:p>
      </dgm:t>
    </dgm:pt>
    <dgm:pt modelId="{D2BCD9FB-FA25-4142-93D2-A8DAC7A704B2}" type="sibTrans" cxnId="{AB0C355A-59D5-4035-BE80-9B9C314287D8}">
      <dgm:prSet/>
      <dgm:spPr/>
      <dgm:t>
        <a:bodyPr/>
        <a:lstStyle/>
        <a:p>
          <a:endParaRPr lang="sk-SK"/>
        </a:p>
      </dgm:t>
    </dgm:pt>
    <dgm:pt modelId="{8C022B66-5276-4BE4-8AF3-FDBB220C602E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5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5" action="ppaction://hlinksldjump"/>
            </a:rPr>
            <a:t>5</a:t>
          </a:r>
          <a:endParaRPr lang="sk-SK" sz="1800" b="1"/>
        </a:p>
      </dgm:t>
    </dgm:pt>
    <dgm:pt modelId="{C9725F8B-19D5-4E98-B1C6-5C2A3871F078}" type="parTrans" cxnId="{246F55BC-2A8F-4A29-974F-7DDCDD20546C}">
      <dgm:prSet/>
      <dgm:spPr/>
      <dgm:t>
        <a:bodyPr/>
        <a:lstStyle/>
        <a:p>
          <a:endParaRPr lang="sk-SK"/>
        </a:p>
      </dgm:t>
    </dgm:pt>
    <dgm:pt modelId="{D78C78CB-241C-4219-9190-28251B38DD92}" type="sibTrans" cxnId="{246F55BC-2A8F-4A29-974F-7DDCDD20546C}">
      <dgm:prSet/>
      <dgm:spPr/>
      <dgm:t>
        <a:bodyPr/>
        <a:lstStyle/>
        <a:p>
          <a:endParaRPr lang="sk-SK"/>
        </a:p>
      </dgm:t>
    </dgm:pt>
    <dgm:pt modelId="{23BEDF7F-346B-49B9-9948-47C44CE43D5A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6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6" action="ppaction://hlinksldjump"/>
            </a:rPr>
            <a:t>6</a:t>
          </a:r>
          <a:endParaRPr lang="sk-SK" sz="1800" b="1"/>
        </a:p>
      </dgm:t>
    </dgm:pt>
    <dgm:pt modelId="{C65589C5-043D-456D-897E-1D0781EF87FB}" type="parTrans" cxnId="{666CE465-FACC-4C87-8A9C-33C57ADFFE77}">
      <dgm:prSet/>
      <dgm:spPr/>
      <dgm:t>
        <a:bodyPr/>
        <a:lstStyle/>
        <a:p>
          <a:endParaRPr lang="sk-SK"/>
        </a:p>
      </dgm:t>
    </dgm:pt>
    <dgm:pt modelId="{C277B9D9-3A19-4E76-8A23-4C0455748ADE}" type="sibTrans" cxnId="{666CE465-FACC-4C87-8A9C-33C57ADFFE77}">
      <dgm:prSet/>
      <dgm:spPr/>
      <dgm:t>
        <a:bodyPr/>
        <a:lstStyle/>
        <a:p>
          <a:endParaRPr lang="sk-SK"/>
        </a:p>
      </dgm:t>
    </dgm:pt>
    <dgm:pt modelId="{83E69FF0-AC22-4C52-BE90-DC9FE1435F16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7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7" action="ppaction://hlinksldjump"/>
            </a:rPr>
            <a:t>7</a:t>
          </a:r>
          <a:endParaRPr lang="sk-SK" sz="1800" b="1"/>
        </a:p>
      </dgm:t>
    </dgm:pt>
    <dgm:pt modelId="{1EC350DD-A975-4327-A9F8-7B2E4C41B1D2}" type="parTrans" cxnId="{1DBC869D-33D5-436D-A05F-B9D224F85A64}">
      <dgm:prSet/>
      <dgm:spPr/>
      <dgm:t>
        <a:bodyPr/>
        <a:lstStyle/>
        <a:p>
          <a:endParaRPr lang="sk-SK"/>
        </a:p>
      </dgm:t>
    </dgm:pt>
    <dgm:pt modelId="{29CA965C-C699-4432-B6C9-4CF446DA27B0}" type="sibTrans" cxnId="{1DBC869D-33D5-436D-A05F-B9D224F85A64}">
      <dgm:prSet/>
      <dgm:spPr/>
      <dgm:t>
        <a:bodyPr/>
        <a:lstStyle/>
        <a:p>
          <a:endParaRPr lang="sk-SK"/>
        </a:p>
      </dgm:t>
    </dgm:pt>
    <dgm:pt modelId="{16146E65-4A08-470C-BC38-2E1BDFFF380A}" type="pres">
      <dgm:prSet presAssocID="{CFBC6039-F0C3-4609-B58C-FFA0B21B33E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E415F7FF-3BDA-4027-AC2A-A949354142AB}" type="pres">
      <dgm:prSet presAssocID="{DE1974D8-F0A3-4B76-A423-B667DA373B8E}" presName="parentLin" presStyleCnt="0"/>
      <dgm:spPr/>
    </dgm:pt>
    <dgm:pt modelId="{7B11A5CC-9A5D-4B22-BE74-519A03C246C8}" type="pres">
      <dgm:prSet presAssocID="{DE1974D8-F0A3-4B76-A423-B667DA373B8E}" presName="parentLeftMargin" presStyleLbl="node1" presStyleIdx="0" presStyleCnt="7"/>
      <dgm:spPr/>
      <dgm:t>
        <a:bodyPr/>
        <a:lstStyle/>
        <a:p>
          <a:endParaRPr lang="sk-SK"/>
        </a:p>
      </dgm:t>
    </dgm:pt>
    <dgm:pt modelId="{FB366AEF-2222-4D29-AA01-429B577ED075}" type="pres">
      <dgm:prSet presAssocID="{DE1974D8-F0A3-4B76-A423-B667DA373B8E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0709430-0B6C-42C5-9697-C6571033651D}" type="pres">
      <dgm:prSet presAssocID="{DE1974D8-F0A3-4B76-A423-B667DA373B8E}" presName="negativeSpace" presStyleCnt="0"/>
      <dgm:spPr/>
    </dgm:pt>
    <dgm:pt modelId="{5F1BF55A-15C4-4BFE-8774-1EB8D2925EEC}" type="pres">
      <dgm:prSet presAssocID="{DE1974D8-F0A3-4B76-A423-B667DA373B8E}" presName="childText" presStyleLbl="conFgAcc1" presStyleIdx="0" presStyleCnt="7">
        <dgm:presLayoutVars>
          <dgm:bulletEnabled val="1"/>
        </dgm:presLayoutVars>
      </dgm:prSet>
      <dgm:spPr/>
    </dgm:pt>
    <dgm:pt modelId="{6B5ADBE2-0E2A-4910-8560-1A7B8E8EFAD6}" type="pres">
      <dgm:prSet presAssocID="{6198761D-0319-4277-A617-432A12680553}" presName="spaceBetweenRectangles" presStyleCnt="0"/>
      <dgm:spPr/>
    </dgm:pt>
    <dgm:pt modelId="{4E81FD3C-2EA1-4068-AEA8-C6B4CF5744FD}" type="pres">
      <dgm:prSet presAssocID="{B532FC73-4A60-4590-B8A8-975234AC1522}" presName="parentLin" presStyleCnt="0"/>
      <dgm:spPr/>
    </dgm:pt>
    <dgm:pt modelId="{11ACA8A5-F1D0-46FB-996C-0B6EFD82F50C}" type="pres">
      <dgm:prSet presAssocID="{B532FC73-4A60-4590-B8A8-975234AC1522}" presName="parentLeftMargin" presStyleLbl="node1" presStyleIdx="0" presStyleCnt="7"/>
      <dgm:spPr/>
      <dgm:t>
        <a:bodyPr/>
        <a:lstStyle/>
        <a:p>
          <a:endParaRPr lang="sk-SK"/>
        </a:p>
      </dgm:t>
    </dgm:pt>
    <dgm:pt modelId="{D0547C38-91F4-4D25-B7E9-9CEA20A5E00E}" type="pres">
      <dgm:prSet presAssocID="{B532FC73-4A60-4590-B8A8-975234AC1522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CDF66DC-878D-4097-8C9B-2D954BAB3A2A}" type="pres">
      <dgm:prSet presAssocID="{B532FC73-4A60-4590-B8A8-975234AC1522}" presName="negativeSpace" presStyleCnt="0"/>
      <dgm:spPr/>
    </dgm:pt>
    <dgm:pt modelId="{380205C7-89B0-43BF-87DB-045DD8B4141B}" type="pres">
      <dgm:prSet presAssocID="{B532FC73-4A60-4590-B8A8-975234AC1522}" presName="childText" presStyleLbl="conFgAcc1" presStyleIdx="1" presStyleCnt="7">
        <dgm:presLayoutVars>
          <dgm:bulletEnabled val="1"/>
        </dgm:presLayoutVars>
      </dgm:prSet>
      <dgm:spPr/>
    </dgm:pt>
    <dgm:pt modelId="{6AEF5268-EF64-455F-8B42-26666110E80A}" type="pres">
      <dgm:prSet presAssocID="{6C146F36-6882-4D6C-963F-2940A782E961}" presName="spaceBetweenRectangles" presStyleCnt="0"/>
      <dgm:spPr/>
    </dgm:pt>
    <dgm:pt modelId="{AC5110CE-30E2-418C-AEAC-7948DFC6D9BA}" type="pres">
      <dgm:prSet presAssocID="{D4A3D092-F117-4038-B98C-6EECBEC9F25C}" presName="parentLin" presStyleCnt="0"/>
      <dgm:spPr/>
    </dgm:pt>
    <dgm:pt modelId="{F42D9041-1F5F-4626-87FA-D6995484ACCE}" type="pres">
      <dgm:prSet presAssocID="{D4A3D092-F117-4038-B98C-6EECBEC9F25C}" presName="parentLeftMargin" presStyleLbl="node1" presStyleIdx="1" presStyleCnt="7"/>
      <dgm:spPr/>
      <dgm:t>
        <a:bodyPr/>
        <a:lstStyle/>
        <a:p>
          <a:endParaRPr lang="sk-SK"/>
        </a:p>
      </dgm:t>
    </dgm:pt>
    <dgm:pt modelId="{F86F24B0-60FA-4D9F-A40C-4A54A1400BA4}" type="pres">
      <dgm:prSet presAssocID="{D4A3D092-F117-4038-B98C-6EECBEC9F25C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460C639-2A7C-4326-A7A1-DB3B10A32119}" type="pres">
      <dgm:prSet presAssocID="{D4A3D092-F117-4038-B98C-6EECBEC9F25C}" presName="negativeSpace" presStyleCnt="0"/>
      <dgm:spPr/>
    </dgm:pt>
    <dgm:pt modelId="{908DEAE6-EEB8-4C79-835F-E5F5CBA17036}" type="pres">
      <dgm:prSet presAssocID="{D4A3D092-F117-4038-B98C-6EECBEC9F25C}" presName="childText" presStyleLbl="conFgAcc1" presStyleIdx="2" presStyleCnt="7">
        <dgm:presLayoutVars>
          <dgm:bulletEnabled val="1"/>
        </dgm:presLayoutVars>
      </dgm:prSet>
      <dgm:spPr/>
    </dgm:pt>
    <dgm:pt modelId="{6991C2D6-754E-44F9-9B5C-7A9A400AD4AD}" type="pres">
      <dgm:prSet presAssocID="{55E46999-56D1-4967-90D8-D042BEA604B2}" presName="spaceBetweenRectangles" presStyleCnt="0"/>
      <dgm:spPr/>
    </dgm:pt>
    <dgm:pt modelId="{FA8497E9-74DC-4861-837F-059EC5A5495A}" type="pres">
      <dgm:prSet presAssocID="{052B6924-4A8B-42E6-93C7-99AD784FC3E5}" presName="parentLin" presStyleCnt="0"/>
      <dgm:spPr/>
    </dgm:pt>
    <dgm:pt modelId="{F250C64C-DCF8-48A3-8907-B2E3B79DA6BE}" type="pres">
      <dgm:prSet presAssocID="{052B6924-4A8B-42E6-93C7-99AD784FC3E5}" presName="parentLeftMargin" presStyleLbl="node1" presStyleIdx="2" presStyleCnt="7"/>
      <dgm:spPr/>
      <dgm:t>
        <a:bodyPr/>
        <a:lstStyle/>
        <a:p>
          <a:endParaRPr lang="sk-SK"/>
        </a:p>
      </dgm:t>
    </dgm:pt>
    <dgm:pt modelId="{961DD526-1068-414F-B221-54C5954E561B}" type="pres">
      <dgm:prSet presAssocID="{052B6924-4A8B-42E6-93C7-99AD784FC3E5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A48AFB1-B43B-4B43-86F0-6A88EFC25F95}" type="pres">
      <dgm:prSet presAssocID="{052B6924-4A8B-42E6-93C7-99AD784FC3E5}" presName="negativeSpace" presStyleCnt="0"/>
      <dgm:spPr/>
    </dgm:pt>
    <dgm:pt modelId="{29B1C456-5A63-4BAD-A708-6062142CDC52}" type="pres">
      <dgm:prSet presAssocID="{052B6924-4A8B-42E6-93C7-99AD784FC3E5}" presName="childText" presStyleLbl="conFgAcc1" presStyleIdx="3" presStyleCnt="7">
        <dgm:presLayoutVars>
          <dgm:bulletEnabled val="1"/>
        </dgm:presLayoutVars>
      </dgm:prSet>
      <dgm:spPr/>
    </dgm:pt>
    <dgm:pt modelId="{11A449A3-8019-4265-AA45-FDAB41A29B13}" type="pres">
      <dgm:prSet presAssocID="{D2BCD9FB-FA25-4142-93D2-A8DAC7A704B2}" presName="spaceBetweenRectangles" presStyleCnt="0"/>
      <dgm:spPr/>
    </dgm:pt>
    <dgm:pt modelId="{04FE9F15-FEC2-413C-9FC1-48925A9F27F3}" type="pres">
      <dgm:prSet presAssocID="{8C022B66-5276-4BE4-8AF3-FDBB220C602E}" presName="parentLin" presStyleCnt="0"/>
      <dgm:spPr/>
    </dgm:pt>
    <dgm:pt modelId="{BC17E770-6FBA-4324-9A33-4A2FFBEFC536}" type="pres">
      <dgm:prSet presAssocID="{8C022B66-5276-4BE4-8AF3-FDBB220C602E}" presName="parentLeftMargin" presStyleLbl="node1" presStyleIdx="3" presStyleCnt="7"/>
      <dgm:spPr/>
      <dgm:t>
        <a:bodyPr/>
        <a:lstStyle/>
        <a:p>
          <a:endParaRPr lang="sk-SK"/>
        </a:p>
      </dgm:t>
    </dgm:pt>
    <dgm:pt modelId="{8DB7624A-A5C4-4CF3-A1AA-DC83F203F58F}" type="pres">
      <dgm:prSet presAssocID="{8C022B66-5276-4BE4-8AF3-FDBB220C602E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A73B62B-3418-4E00-B1B4-8745F4B77A27}" type="pres">
      <dgm:prSet presAssocID="{8C022B66-5276-4BE4-8AF3-FDBB220C602E}" presName="negativeSpace" presStyleCnt="0"/>
      <dgm:spPr/>
    </dgm:pt>
    <dgm:pt modelId="{E89B4A95-1033-4232-9B46-52E78B74FB78}" type="pres">
      <dgm:prSet presAssocID="{8C022B66-5276-4BE4-8AF3-FDBB220C602E}" presName="childText" presStyleLbl="conFgAcc1" presStyleIdx="4" presStyleCnt="7">
        <dgm:presLayoutVars>
          <dgm:bulletEnabled val="1"/>
        </dgm:presLayoutVars>
      </dgm:prSet>
      <dgm:spPr/>
    </dgm:pt>
    <dgm:pt modelId="{0977CEC3-02D5-4E1C-933E-F23652133243}" type="pres">
      <dgm:prSet presAssocID="{D78C78CB-241C-4219-9190-28251B38DD92}" presName="spaceBetweenRectangles" presStyleCnt="0"/>
      <dgm:spPr/>
    </dgm:pt>
    <dgm:pt modelId="{9F0B5812-2548-44DF-88FC-1D45D85A9369}" type="pres">
      <dgm:prSet presAssocID="{23BEDF7F-346B-49B9-9948-47C44CE43D5A}" presName="parentLin" presStyleCnt="0"/>
      <dgm:spPr/>
    </dgm:pt>
    <dgm:pt modelId="{44FFAB8D-4EA6-4377-B24A-ADF5B6FA7D9F}" type="pres">
      <dgm:prSet presAssocID="{23BEDF7F-346B-49B9-9948-47C44CE43D5A}" presName="parentLeftMargin" presStyleLbl="node1" presStyleIdx="4" presStyleCnt="7"/>
      <dgm:spPr/>
      <dgm:t>
        <a:bodyPr/>
        <a:lstStyle/>
        <a:p>
          <a:endParaRPr lang="sk-SK"/>
        </a:p>
      </dgm:t>
    </dgm:pt>
    <dgm:pt modelId="{9B66B8F0-E242-490B-9BF4-E7A0EC64EA19}" type="pres">
      <dgm:prSet presAssocID="{23BEDF7F-346B-49B9-9948-47C44CE43D5A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13CEEC-3682-45C1-BBFB-87D74B337EC6}" type="pres">
      <dgm:prSet presAssocID="{23BEDF7F-346B-49B9-9948-47C44CE43D5A}" presName="negativeSpace" presStyleCnt="0"/>
      <dgm:spPr/>
    </dgm:pt>
    <dgm:pt modelId="{61C530E2-9CCA-491C-AD2A-46FB61377E86}" type="pres">
      <dgm:prSet presAssocID="{23BEDF7F-346B-49B9-9948-47C44CE43D5A}" presName="childText" presStyleLbl="conFgAcc1" presStyleIdx="5" presStyleCnt="7">
        <dgm:presLayoutVars>
          <dgm:bulletEnabled val="1"/>
        </dgm:presLayoutVars>
      </dgm:prSet>
      <dgm:spPr/>
    </dgm:pt>
    <dgm:pt modelId="{39B46CBB-E0B4-4449-B5AE-61F7B0009AF1}" type="pres">
      <dgm:prSet presAssocID="{C277B9D9-3A19-4E76-8A23-4C0455748ADE}" presName="spaceBetweenRectangles" presStyleCnt="0"/>
      <dgm:spPr/>
    </dgm:pt>
    <dgm:pt modelId="{724D39AB-93A5-4EB3-B0CF-AFDC7BBA6A60}" type="pres">
      <dgm:prSet presAssocID="{83E69FF0-AC22-4C52-BE90-DC9FE1435F16}" presName="parentLin" presStyleCnt="0"/>
      <dgm:spPr/>
    </dgm:pt>
    <dgm:pt modelId="{08FF6301-2576-4BE1-863C-AC75B52262CC}" type="pres">
      <dgm:prSet presAssocID="{83E69FF0-AC22-4C52-BE90-DC9FE1435F16}" presName="parentLeftMargin" presStyleLbl="node1" presStyleIdx="5" presStyleCnt="7"/>
      <dgm:spPr/>
      <dgm:t>
        <a:bodyPr/>
        <a:lstStyle/>
        <a:p>
          <a:endParaRPr lang="sk-SK"/>
        </a:p>
      </dgm:t>
    </dgm:pt>
    <dgm:pt modelId="{511EC74D-BF87-407E-A618-357EDB1CF6A4}" type="pres">
      <dgm:prSet presAssocID="{83E69FF0-AC22-4C52-BE90-DC9FE1435F16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B677659D-4261-4DDC-9A69-4155E118C5DB}" type="pres">
      <dgm:prSet presAssocID="{83E69FF0-AC22-4C52-BE90-DC9FE1435F16}" presName="negativeSpace" presStyleCnt="0"/>
      <dgm:spPr/>
    </dgm:pt>
    <dgm:pt modelId="{013D8FCA-DB4C-4457-B05D-A8261CB126A3}" type="pres">
      <dgm:prSet presAssocID="{83E69FF0-AC22-4C52-BE90-DC9FE1435F16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246F55BC-2A8F-4A29-974F-7DDCDD20546C}" srcId="{CFBC6039-F0C3-4609-B58C-FFA0B21B33EE}" destId="{8C022B66-5276-4BE4-8AF3-FDBB220C602E}" srcOrd="4" destOrd="0" parTransId="{C9725F8B-19D5-4E98-B1C6-5C2A3871F078}" sibTransId="{D78C78CB-241C-4219-9190-28251B38DD92}"/>
    <dgm:cxn modelId="{1A89F9A6-E4E2-4036-A189-15EEE3E0CC7E}" type="presOf" srcId="{DE1974D8-F0A3-4B76-A423-B667DA373B8E}" destId="{7B11A5CC-9A5D-4B22-BE74-519A03C246C8}" srcOrd="0" destOrd="0" presId="urn:microsoft.com/office/officeart/2005/8/layout/list1"/>
    <dgm:cxn modelId="{0BA2D4FE-EFA7-4C79-981E-343DB29DF197}" srcId="{CFBC6039-F0C3-4609-B58C-FFA0B21B33EE}" destId="{D4A3D092-F117-4038-B98C-6EECBEC9F25C}" srcOrd="2" destOrd="0" parTransId="{AAC6F6B1-2FB3-4066-98D5-D1F0BA7B032E}" sibTransId="{55E46999-56D1-4967-90D8-D042BEA604B2}"/>
    <dgm:cxn modelId="{A36E2A76-2FCB-42EF-B47B-E3478D6B674E}" type="presOf" srcId="{D4A3D092-F117-4038-B98C-6EECBEC9F25C}" destId="{F86F24B0-60FA-4D9F-A40C-4A54A1400BA4}" srcOrd="1" destOrd="0" presId="urn:microsoft.com/office/officeart/2005/8/layout/list1"/>
    <dgm:cxn modelId="{6577D89C-E680-45AC-85C3-EC618D359D20}" type="presOf" srcId="{CFBC6039-F0C3-4609-B58C-FFA0B21B33EE}" destId="{16146E65-4A08-470C-BC38-2E1BDFFF380A}" srcOrd="0" destOrd="0" presId="urn:microsoft.com/office/officeart/2005/8/layout/list1"/>
    <dgm:cxn modelId="{8E3A993A-9FEB-47E9-97FB-C3CBDB4900CA}" type="presOf" srcId="{23BEDF7F-346B-49B9-9948-47C44CE43D5A}" destId="{44FFAB8D-4EA6-4377-B24A-ADF5B6FA7D9F}" srcOrd="0" destOrd="0" presId="urn:microsoft.com/office/officeart/2005/8/layout/list1"/>
    <dgm:cxn modelId="{666CE465-FACC-4C87-8A9C-33C57ADFFE77}" srcId="{CFBC6039-F0C3-4609-B58C-FFA0B21B33EE}" destId="{23BEDF7F-346B-49B9-9948-47C44CE43D5A}" srcOrd="5" destOrd="0" parTransId="{C65589C5-043D-456D-897E-1D0781EF87FB}" sibTransId="{C277B9D9-3A19-4E76-8A23-4C0455748ADE}"/>
    <dgm:cxn modelId="{A9D41319-551F-4448-A79E-CFD6DAAF34A0}" type="presOf" srcId="{052B6924-4A8B-42E6-93C7-99AD784FC3E5}" destId="{F250C64C-DCF8-48A3-8907-B2E3B79DA6BE}" srcOrd="0" destOrd="0" presId="urn:microsoft.com/office/officeart/2005/8/layout/list1"/>
    <dgm:cxn modelId="{E396F636-188E-4CB0-BBD7-CFF1596086E1}" type="presOf" srcId="{B532FC73-4A60-4590-B8A8-975234AC1522}" destId="{11ACA8A5-F1D0-46FB-996C-0B6EFD82F50C}" srcOrd="0" destOrd="0" presId="urn:microsoft.com/office/officeart/2005/8/layout/list1"/>
    <dgm:cxn modelId="{16DC70CF-042E-4C80-8EF6-4970B4AD12AE}" type="presOf" srcId="{DE1974D8-F0A3-4B76-A423-B667DA373B8E}" destId="{FB366AEF-2222-4D29-AA01-429B577ED075}" srcOrd="1" destOrd="0" presId="urn:microsoft.com/office/officeart/2005/8/layout/list1"/>
    <dgm:cxn modelId="{68AB6266-1A8B-48D0-BA34-3A9BEED2DB9F}" type="presOf" srcId="{8C022B66-5276-4BE4-8AF3-FDBB220C602E}" destId="{8DB7624A-A5C4-4CF3-A1AA-DC83F203F58F}" srcOrd="1" destOrd="0" presId="urn:microsoft.com/office/officeart/2005/8/layout/list1"/>
    <dgm:cxn modelId="{1DBC869D-33D5-436D-A05F-B9D224F85A64}" srcId="{CFBC6039-F0C3-4609-B58C-FFA0B21B33EE}" destId="{83E69FF0-AC22-4C52-BE90-DC9FE1435F16}" srcOrd="6" destOrd="0" parTransId="{1EC350DD-A975-4327-A9F8-7B2E4C41B1D2}" sibTransId="{29CA965C-C699-4432-B6C9-4CF446DA27B0}"/>
    <dgm:cxn modelId="{5C8DF275-037E-4E86-BBE4-5C39E4DB0199}" srcId="{CFBC6039-F0C3-4609-B58C-FFA0B21B33EE}" destId="{DE1974D8-F0A3-4B76-A423-B667DA373B8E}" srcOrd="0" destOrd="0" parTransId="{E0CBEA00-DDA0-43E3-948E-4ED9ADAED09E}" sibTransId="{6198761D-0319-4277-A617-432A12680553}"/>
    <dgm:cxn modelId="{0D53E0DC-E1F4-4E9B-BD97-F1C74126DE3E}" type="presOf" srcId="{83E69FF0-AC22-4C52-BE90-DC9FE1435F16}" destId="{511EC74D-BF87-407E-A618-357EDB1CF6A4}" srcOrd="1" destOrd="0" presId="urn:microsoft.com/office/officeart/2005/8/layout/list1"/>
    <dgm:cxn modelId="{2A7811E6-96B3-4E58-B452-B8B20470369F}" type="presOf" srcId="{8C022B66-5276-4BE4-8AF3-FDBB220C602E}" destId="{BC17E770-6FBA-4324-9A33-4A2FFBEFC536}" srcOrd="0" destOrd="0" presId="urn:microsoft.com/office/officeart/2005/8/layout/list1"/>
    <dgm:cxn modelId="{08542844-3964-41BB-A182-3027B2D2DBCD}" type="presOf" srcId="{D4A3D092-F117-4038-B98C-6EECBEC9F25C}" destId="{F42D9041-1F5F-4626-87FA-D6995484ACCE}" srcOrd="0" destOrd="0" presId="urn:microsoft.com/office/officeart/2005/8/layout/list1"/>
    <dgm:cxn modelId="{A983D844-329E-418B-8654-177F1665E003}" type="presOf" srcId="{83E69FF0-AC22-4C52-BE90-DC9FE1435F16}" destId="{08FF6301-2576-4BE1-863C-AC75B52262CC}" srcOrd="0" destOrd="0" presId="urn:microsoft.com/office/officeart/2005/8/layout/list1"/>
    <dgm:cxn modelId="{AB0C355A-59D5-4035-BE80-9B9C314287D8}" srcId="{CFBC6039-F0C3-4609-B58C-FFA0B21B33EE}" destId="{052B6924-4A8B-42E6-93C7-99AD784FC3E5}" srcOrd="3" destOrd="0" parTransId="{3FEDC436-9091-484E-9855-711AFEAF18EB}" sibTransId="{D2BCD9FB-FA25-4142-93D2-A8DAC7A704B2}"/>
    <dgm:cxn modelId="{4CA7BD92-1E61-4ECF-896F-5BAAE5180D22}" type="presOf" srcId="{052B6924-4A8B-42E6-93C7-99AD784FC3E5}" destId="{961DD526-1068-414F-B221-54C5954E561B}" srcOrd="1" destOrd="0" presId="urn:microsoft.com/office/officeart/2005/8/layout/list1"/>
    <dgm:cxn modelId="{42E1332D-3753-40AE-9E74-15F958934125}" type="presOf" srcId="{B532FC73-4A60-4590-B8A8-975234AC1522}" destId="{D0547C38-91F4-4D25-B7E9-9CEA20A5E00E}" srcOrd="1" destOrd="0" presId="urn:microsoft.com/office/officeart/2005/8/layout/list1"/>
    <dgm:cxn modelId="{99AFD6D0-9311-413C-BF5C-8703F715D897}" type="presOf" srcId="{23BEDF7F-346B-49B9-9948-47C44CE43D5A}" destId="{9B66B8F0-E242-490B-9BF4-E7A0EC64EA19}" srcOrd="1" destOrd="0" presId="urn:microsoft.com/office/officeart/2005/8/layout/list1"/>
    <dgm:cxn modelId="{BACD3003-8CF0-4699-A55C-DC972A93B73B}" srcId="{CFBC6039-F0C3-4609-B58C-FFA0B21B33EE}" destId="{B532FC73-4A60-4590-B8A8-975234AC1522}" srcOrd="1" destOrd="0" parTransId="{766400AF-BA8C-42D5-BB17-6DC3C4E3E8A7}" sibTransId="{6C146F36-6882-4D6C-963F-2940A782E961}"/>
    <dgm:cxn modelId="{703E8938-A699-4692-B7BE-8037E5E23CE1}" type="presParOf" srcId="{16146E65-4A08-470C-BC38-2E1BDFFF380A}" destId="{E415F7FF-3BDA-4027-AC2A-A949354142AB}" srcOrd="0" destOrd="0" presId="urn:microsoft.com/office/officeart/2005/8/layout/list1"/>
    <dgm:cxn modelId="{72B4C38D-DCAA-4C27-9400-AE12911A83D0}" type="presParOf" srcId="{E415F7FF-3BDA-4027-AC2A-A949354142AB}" destId="{7B11A5CC-9A5D-4B22-BE74-519A03C246C8}" srcOrd="0" destOrd="0" presId="urn:microsoft.com/office/officeart/2005/8/layout/list1"/>
    <dgm:cxn modelId="{45D10CE9-DDC5-4514-8F3F-F1F01F36A9E3}" type="presParOf" srcId="{E415F7FF-3BDA-4027-AC2A-A949354142AB}" destId="{FB366AEF-2222-4D29-AA01-429B577ED075}" srcOrd="1" destOrd="0" presId="urn:microsoft.com/office/officeart/2005/8/layout/list1"/>
    <dgm:cxn modelId="{7306E54E-9732-4213-8E13-9169261F95CD}" type="presParOf" srcId="{16146E65-4A08-470C-BC38-2E1BDFFF380A}" destId="{C0709430-0B6C-42C5-9697-C6571033651D}" srcOrd="1" destOrd="0" presId="urn:microsoft.com/office/officeart/2005/8/layout/list1"/>
    <dgm:cxn modelId="{EB356406-5D01-4536-B443-D396A9709DA2}" type="presParOf" srcId="{16146E65-4A08-470C-BC38-2E1BDFFF380A}" destId="{5F1BF55A-15C4-4BFE-8774-1EB8D2925EEC}" srcOrd="2" destOrd="0" presId="urn:microsoft.com/office/officeart/2005/8/layout/list1"/>
    <dgm:cxn modelId="{2362660C-1711-4869-952B-EBF8CD5082E3}" type="presParOf" srcId="{16146E65-4A08-470C-BC38-2E1BDFFF380A}" destId="{6B5ADBE2-0E2A-4910-8560-1A7B8E8EFAD6}" srcOrd="3" destOrd="0" presId="urn:microsoft.com/office/officeart/2005/8/layout/list1"/>
    <dgm:cxn modelId="{40C23231-A839-4239-BDF8-9B9C41EDFB9A}" type="presParOf" srcId="{16146E65-4A08-470C-BC38-2E1BDFFF380A}" destId="{4E81FD3C-2EA1-4068-AEA8-C6B4CF5744FD}" srcOrd="4" destOrd="0" presId="urn:microsoft.com/office/officeart/2005/8/layout/list1"/>
    <dgm:cxn modelId="{279B1719-0531-475F-A904-67970334A456}" type="presParOf" srcId="{4E81FD3C-2EA1-4068-AEA8-C6B4CF5744FD}" destId="{11ACA8A5-F1D0-46FB-996C-0B6EFD82F50C}" srcOrd="0" destOrd="0" presId="urn:microsoft.com/office/officeart/2005/8/layout/list1"/>
    <dgm:cxn modelId="{C3B609A1-4AF9-4171-A259-0A2FF3880580}" type="presParOf" srcId="{4E81FD3C-2EA1-4068-AEA8-C6B4CF5744FD}" destId="{D0547C38-91F4-4D25-B7E9-9CEA20A5E00E}" srcOrd="1" destOrd="0" presId="urn:microsoft.com/office/officeart/2005/8/layout/list1"/>
    <dgm:cxn modelId="{2BD72324-A3CD-42CF-A1AD-AFEB1C7536BC}" type="presParOf" srcId="{16146E65-4A08-470C-BC38-2E1BDFFF380A}" destId="{2CDF66DC-878D-4097-8C9B-2D954BAB3A2A}" srcOrd="5" destOrd="0" presId="urn:microsoft.com/office/officeart/2005/8/layout/list1"/>
    <dgm:cxn modelId="{AEB9EB5B-DFAB-4C35-B0E8-914C08AD55E0}" type="presParOf" srcId="{16146E65-4A08-470C-BC38-2E1BDFFF380A}" destId="{380205C7-89B0-43BF-87DB-045DD8B4141B}" srcOrd="6" destOrd="0" presId="urn:microsoft.com/office/officeart/2005/8/layout/list1"/>
    <dgm:cxn modelId="{D57F49A3-6A57-45BD-A5A6-67A81D62446A}" type="presParOf" srcId="{16146E65-4A08-470C-BC38-2E1BDFFF380A}" destId="{6AEF5268-EF64-455F-8B42-26666110E80A}" srcOrd="7" destOrd="0" presId="urn:microsoft.com/office/officeart/2005/8/layout/list1"/>
    <dgm:cxn modelId="{2C8A2D5D-559F-478B-BB9F-84BFDBF047D5}" type="presParOf" srcId="{16146E65-4A08-470C-BC38-2E1BDFFF380A}" destId="{AC5110CE-30E2-418C-AEAC-7948DFC6D9BA}" srcOrd="8" destOrd="0" presId="urn:microsoft.com/office/officeart/2005/8/layout/list1"/>
    <dgm:cxn modelId="{29054D49-F224-476C-83E8-DF26D5A90F66}" type="presParOf" srcId="{AC5110CE-30E2-418C-AEAC-7948DFC6D9BA}" destId="{F42D9041-1F5F-4626-87FA-D6995484ACCE}" srcOrd="0" destOrd="0" presId="urn:microsoft.com/office/officeart/2005/8/layout/list1"/>
    <dgm:cxn modelId="{56D4EFB2-930C-4E8C-8C90-CD0DDB76C265}" type="presParOf" srcId="{AC5110CE-30E2-418C-AEAC-7948DFC6D9BA}" destId="{F86F24B0-60FA-4D9F-A40C-4A54A1400BA4}" srcOrd="1" destOrd="0" presId="urn:microsoft.com/office/officeart/2005/8/layout/list1"/>
    <dgm:cxn modelId="{56F1B00A-69B8-4EAB-84FB-7FAE5DA1DA57}" type="presParOf" srcId="{16146E65-4A08-470C-BC38-2E1BDFFF380A}" destId="{8460C639-2A7C-4326-A7A1-DB3B10A32119}" srcOrd="9" destOrd="0" presId="urn:microsoft.com/office/officeart/2005/8/layout/list1"/>
    <dgm:cxn modelId="{F2CE8B24-6E09-4EB6-AE24-75CB138A30F7}" type="presParOf" srcId="{16146E65-4A08-470C-BC38-2E1BDFFF380A}" destId="{908DEAE6-EEB8-4C79-835F-E5F5CBA17036}" srcOrd="10" destOrd="0" presId="urn:microsoft.com/office/officeart/2005/8/layout/list1"/>
    <dgm:cxn modelId="{DE260A85-034A-4D41-B5D1-9EC168D969D5}" type="presParOf" srcId="{16146E65-4A08-470C-BC38-2E1BDFFF380A}" destId="{6991C2D6-754E-44F9-9B5C-7A9A400AD4AD}" srcOrd="11" destOrd="0" presId="urn:microsoft.com/office/officeart/2005/8/layout/list1"/>
    <dgm:cxn modelId="{42B4F401-0DCE-4BE6-B289-DBE2AA273E37}" type="presParOf" srcId="{16146E65-4A08-470C-BC38-2E1BDFFF380A}" destId="{FA8497E9-74DC-4861-837F-059EC5A5495A}" srcOrd="12" destOrd="0" presId="urn:microsoft.com/office/officeart/2005/8/layout/list1"/>
    <dgm:cxn modelId="{F686BFD7-E671-443B-82DA-02593C130AD7}" type="presParOf" srcId="{FA8497E9-74DC-4861-837F-059EC5A5495A}" destId="{F250C64C-DCF8-48A3-8907-B2E3B79DA6BE}" srcOrd="0" destOrd="0" presId="urn:microsoft.com/office/officeart/2005/8/layout/list1"/>
    <dgm:cxn modelId="{D8220DF3-8E77-481D-BEF4-F42260CFC020}" type="presParOf" srcId="{FA8497E9-74DC-4861-837F-059EC5A5495A}" destId="{961DD526-1068-414F-B221-54C5954E561B}" srcOrd="1" destOrd="0" presId="urn:microsoft.com/office/officeart/2005/8/layout/list1"/>
    <dgm:cxn modelId="{59FFE4E8-30E4-4A77-BD72-A449CEDA1E7C}" type="presParOf" srcId="{16146E65-4A08-470C-BC38-2E1BDFFF380A}" destId="{AA48AFB1-B43B-4B43-86F0-6A88EFC25F95}" srcOrd="13" destOrd="0" presId="urn:microsoft.com/office/officeart/2005/8/layout/list1"/>
    <dgm:cxn modelId="{612D52E5-13BA-4145-BDCF-C6E3B5341D73}" type="presParOf" srcId="{16146E65-4A08-470C-BC38-2E1BDFFF380A}" destId="{29B1C456-5A63-4BAD-A708-6062142CDC52}" srcOrd="14" destOrd="0" presId="urn:microsoft.com/office/officeart/2005/8/layout/list1"/>
    <dgm:cxn modelId="{1A6FA108-D3EB-4D3D-8B00-1A6732279A5F}" type="presParOf" srcId="{16146E65-4A08-470C-BC38-2E1BDFFF380A}" destId="{11A449A3-8019-4265-AA45-FDAB41A29B13}" srcOrd="15" destOrd="0" presId="urn:microsoft.com/office/officeart/2005/8/layout/list1"/>
    <dgm:cxn modelId="{E6058C2C-E0A6-491A-A7B5-0AAE3236BE7E}" type="presParOf" srcId="{16146E65-4A08-470C-BC38-2E1BDFFF380A}" destId="{04FE9F15-FEC2-413C-9FC1-48925A9F27F3}" srcOrd="16" destOrd="0" presId="urn:microsoft.com/office/officeart/2005/8/layout/list1"/>
    <dgm:cxn modelId="{4EFA9C73-986E-4366-BBC2-1996C4747A35}" type="presParOf" srcId="{04FE9F15-FEC2-413C-9FC1-48925A9F27F3}" destId="{BC17E770-6FBA-4324-9A33-4A2FFBEFC536}" srcOrd="0" destOrd="0" presId="urn:microsoft.com/office/officeart/2005/8/layout/list1"/>
    <dgm:cxn modelId="{824C18CC-DCE9-41C4-9EEB-36660797F0F0}" type="presParOf" srcId="{04FE9F15-FEC2-413C-9FC1-48925A9F27F3}" destId="{8DB7624A-A5C4-4CF3-A1AA-DC83F203F58F}" srcOrd="1" destOrd="0" presId="urn:microsoft.com/office/officeart/2005/8/layout/list1"/>
    <dgm:cxn modelId="{F7613224-F589-4397-A082-5AAFF6A7244D}" type="presParOf" srcId="{16146E65-4A08-470C-BC38-2E1BDFFF380A}" destId="{1A73B62B-3418-4E00-B1B4-8745F4B77A27}" srcOrd="17" destOrd="0" presId="urn:microsoft.com/office/officeart/2005/8/layout/list1"/>
    <dgm:cxn modelId="{BC499372-F9B1-4ADA-A104-9193C5E0A185}" type="presParOf" srcId="{16146E65-4A08-470C-BC38-2E1BDFFF380A}" destId="{E89B4A95-1033-4232-9B46-52E78B74FB78}" srcOrd="18" destOrd="0" presId="urn:microsoft.com/office/officeart/2005/8/layout/list1"/>
    <dgm:cxn modelId="{D7A86F42-6496-4608-BE4A-40E74F0F3CD9}" type="presParOf" srcId="{16146E65-4A08-470C-BC38-2E1BDFFF380A}" destId="{0977CEC3-02D5-4E1C-933E-F23652133243}" srcOrd="19" destOrd="0" presId="urn:microsoft.com/office/officeart/2005/8/layout/list1"/>
    <dgm:cxn modelId="{9C4E7EF3-F2B1-4CBB-8857-303302E3CE49}" type="presParOf" srcId="{16146E65-4A08-470C-BC38-2E1BDFFF380A}" destId="{9F0B5812-2548-44DF-88FC-1D45D85A9369}" srcOrd="20" destOrd="0" presId="urn:microsoft.com/office/officeart/2005/8/layout/list1"/>
    <dgm:cxn modelId="{64CD0D33-0354-4D18-BB4B-30145E98E182}" type="presParOf" srcId="{9F0B5812-2548-44DF-88FC-1D45D85A9369}" destId="{44FFAB8D-4EA6-4377-B24A-ADF5B6FA7D9F}" srcOrd="0" destOrd="0" presId="urn:microsoft.com/office/officeart/2005/8/layout/list1"/>
    <dgm:cxn modelId="{952A5904-D0B3-4B63-9216-11DF7F03C84C}" type="presParOf" srcId="{9F0B5812-2548-44DF-88FC-1D45D85A9369}" destId="{9B66B8F0-E242-490B-9BF4-E7A0EC64EA19}" srcOrd="1" destOrd="0" presId="urn:microsoft.com/office/officeart/2005/8/layout/list1"/>
    <dgm:cxn modelId="{FEE82B44-106B-4F0B-9F79-E841440AB232}" type="presParOf" srcId="{16146E65-4A08-470C-BC38-2E1BDFFF380A}" destId="{7213CEEC-3682-45C1-BBFB-87D74B337EC6}" srcOrd="21" destOrd="0" presId="urn:microsoft.com/office/officeart/2005/8/layout/list1"/>
    <dgm:cxn modelId="{843F11F4-9C50-4D2D-9B34-6ADB1F268046}" type="presParOf" srcId="{16146E65-4A08-470C-BC38-2E1BDFFF380A}" destId="{61C530E2-9CCA-491C-AD2A-46FB61377E86}" srcOrd="22" destOrd="0" presId="urn:microsoft.com/office/officeart/2005/8/layout/list1"/>
    <dgm:cxn modelId="{7E7B439B-8AC1-4E9F-BFBB-7FAEA7B564AA}" type="presParOf" srcId="{16146E65-4A08-470C-BC38-2E1BDFFF380A}" destId="{39B46CBB-E0B4-4449-B5AE-61F7B0009AF1}" srcOrd="23" destOrd="0" presId="urn:microsoft.com/office/officeart/2005/8/layout/list1"/>
    <dgm:cxn modelId="{97238100-C388-4B3D-9BA4-464B63E42E11}" type="presParOf" srcId="{16146E65-4A08-470C-BC38-2E1BDFFF380A}" destId="{724D39AB-93A5-4EB3-B0CF-AFDC7BBA6A60}" srcOrd="24" destOrd="0" presId="urn:microsoft.com/office/officeart/2005/8/layout/list1"/>
    <dgm:cxn modelId="{BBB16121-3EBC-472B-9224-253488125F77}" type="presParOf" srcId="{724D39AB-93A5-4EB3-B0CF-AFDC7BBA6A60}" destId="{08FF6301-2576-4BE1-863C-AC75B52262CC}" srcOrd="0" destOrd="0" presId="urn:microsoft.com/office/officeart/2005/8/layout/list1"/>
    <dgm:cxn modelId="{02A56565-91D1-43A8-9E41-1F519837BB7F}" type="presParOf" srcId="{724D39AB-93A5-4EB3-B0CF-AFDC7BBA6A60}" destId="{511EC74D-BF87-407E-A618-357EDB1CF6A4}" srcOrd="1" destOrd="0" presId="urn:microsoft.com/office/officeart/2005/8/layout/list1"/>
    <dgm:cxn modelId="{D96DE259-B1C4-4C5D-B669-BF29860DCD6F}" type="presParOf" srcId="{16146E65-4A08-470C-BC38-2E1BDFFF380A}" destId="{B677659D-4261-4DDC-9A69-4155E118C5DB}" srcOrd="25" destOrd="0" presId="urn:microsoft.com/office/officeart/2005/8/layout/list1"/>
    <dgm:cxn modelId="{0C04956B-BCE9-4B89-A5DA-B548A4F5A746}" type="presParOf" srcId="{16146E65-4A08-470C-BC38-2E1BDFFF380A}" destId="{013D8FCA-DB4C-4457-B05D-A8261CB126A3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BC6039-F0C3-4609-B58C-FFA0B21B33E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DE1974D8-F0A3-4B76-A423-B667DA373B8E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1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1" action="ppaction://hlinksldjump"/>
            </a:rPr>
            <a:t>8</a:t>
          </a:r>
          <a:endParaRPr lang="sk-SK" sz="1800" b="1"/>
        </a:p>
      </dgm:t>
    </dgm:pt>
    <dgm:pt modelId="{E0CBEA00-DDA0-43E3-948E-4ED9ADAED09E}" type="parTrans" cxnId="{5C8DF275-037E-4E86-BBE4-5C39E4DB0199}">
      <dgm:prSet/>
      <dgm:spPr/>
      <dgm:t>
        <a:bodyPr/>
        <a:lstStyle/>
        <a:p>
          <a:endParaRPr lang="sk-SK"/>
        </a:p>
      </dgm:t>
    </dgm:pt>
    <dgm:pt modelId="{6198761D-0319-4277-A617-432A12680553}" type="sibTrans" cxnId="{5C8DF275-037E-4E86-BBE4-5C39E4DB0199}">
      <dgm:prSet/>
      <dgm:spPr/>
      <dgm:t>
        <a:bodyPr/>
        <a:lstStyle/>
        <a:p>
          <a:endParaRPr lang="sk-SK"/>
        </a:p>
      </dgm:t>
    </dgm:pt>
    <dgm:pt modelId="{B532FC73-4A60-4590-B8A8-975234AC1522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2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2" action="ppaction://hlinksldjump"/>
            </a:rPr>
            <a:t>9</a:t>
          </a:r>
          <a:endParaRPr lang="sk-SK" sz="1800" b="1"/>
        </a:p>
      </dgm:t>
    </dgm:pt>
    <dgm:pt modelId="{766400AF-BA8C-42D5-BB17-6DC3C4E3E8A7}" type="parTrans" cxnId="{BACD3003-8CF0-4699-A55C-DC972A93B73B}">
      <dgm:prSet/>
      <dgm:spPr/>
      <dgm:t>
        <a:bodyPr/>
        <a:lstStyle/>
        <a:p>
          <a:endParaRPr lang="sk-SK"/>
        </a:p>
      </dgm:t>
    </dgm:pt>
    <dgm:pt modelId="{6C146F36-6882-4D6C-963F-2940A782E961}" type="sibTrans" cxnId="{BACD3003-8CF0-4699-A55C-DC972A93B73B}">
      <dgm:prSet/>
      <dgm:spPr/>
      <dgm:t>
        <a:bodyPr/>
        <a:lstStyle/>
        <a:p>
          <a:endParaRPr lang="sk-SK"/>
        </a:p>
      </dgm:t>
    </dgm:pt>
    <dgm:pt modelId="{D4A3D092-F117-4038-B98C-6EECBEC9F25C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3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3" action="ppaction://hlinksldjump"/>
            </a:rPr>
            <a:t>10</a:t>
          </a:r>
          <a:endParaRPr lang="sk-SK" sz="1800" b="1"/>
        </a:p>
      </dgm:t>
    </dgm:pt>
    <dgm:pt modelId="{AAC6F6B1-2FB3-4066-98D5-D1F0BA7B032E}" type="parTrans" cxnId="{0BA2D4FE-EFA7-4C79-981E-343DB29DF197}">
      <dgm:prSet/>
      <dgm:spPr/>
      <dgm:t>
        <a:bodyPr/>
        <a:lstStyle/>
        <a:p>
          <a:endParaRPr lang="sk-SK"/>
        </a:p>
      </dgm:t>
    </dgm:pt>
    <dgm:pt modelId="{55E46999-56D1-4967-90D8-D042BEA604B2}" type="sibTrans" cxnId="{0BA2D4FE-EFA7-4C79-981E-343DB29DF197}">
      <dgm:prSet/>
      <dgm:spPr/>
      <dgm:t>
        <a:bodyPr/>
        <a:lstStyle/>
        <a:p>
          <a:endParaRPr lang="sk-SK"/>
        </a:p>
      </dgm:t>
    </dgm:pt>
    <dgm:pt modelId="{052B6924-4A8B-42E6-93C7-99AD784FC3E5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4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4" action="ppaction://hlinksldjump"/>
            </a:rPr>
            <a:t>11</a:t>
          </a:r>
          <a:endParaRPr lang="sk-SK" sz="1800" b="1"/>
        </a:p>
      </dgm:t>
    </dgm:pt>
    <dgm:pt modelId="{3FEDC436-9091-484E-9855-711AFEAF18EB}" type="parTrans" cxnId="{AB0C355A-59D5-4035-BE80-9B9C314287D8}">
      <dgm:prSet/>
      <dgm:spPr/>
      <dgm:t>
        <a:bodyPr/>
        <a:lstStyle/>
        <a:p>
          <a:endParaRPr lang="sk-SK"/>
        </a:p>
      </dgm:t>
    </dgm:pt>
    <dgm:pt modelId="{D2BCD9FB-FA25-4142-93D2-A8DAC7A704B2}" type="sibTrans" cxnId="{AB0C355A-59D5-4035-BE80-9B9C314287D8}">
      <dgm:prSet/>
      <dgm:spPr/>
      <dgm:t>
        <a:bodyPr/>
        <a:lstStyle/>
        <a:p>
          <a:endParaRPr lang="sk-SK"/>
        </a:p>
      </dgm:t>
    </dgm:pt>
    <dgm:pt modelId="{8C022B66-5276-4BE4-8AF3-FDBB220C602E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5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5" action="ppaction://hlinksldjump"/>
            </a:rPr>
            <a:t>12</a:t>
          </a:r>
          <a:endParaRPr lang="sk-SK" sz="1800" b="1"/>
        </a:p>
      </dgm:t>
    </dgm:pt>
    <dgm:pt modelId="{C9725F8B-19D5-4E98-B1C6-5C2A3871F078}" type="parTrans" cxnId="{246F55BC-2A8F-4A29-974F-7DDCDD20546C}">
      <dgm:prSet/>
      <dgm:spPr/>
      <dgm:t>
        <a:bodyPr/>
        <a:lstStyle/>
        <a:p>
          <a:endParaRPr lang="sk-SK"/>
        </a:p>
      </dgm:t>
    </dgm:pt>
    <dgm:pt modelId="{D78C78CB-241C-4219-9190-28251B38DD92}" type="sibTrans" cxnId="{246F55BC-2A8F-4A29-974F-7DDCDD20546C}">
      <dgm:prSet/>
      <dgm:spPr/>
      <dgm:t>
        <a:bodyPr/>
        <a:lstStyle/>
        <a:p>
          <a:endParaRPr lang="sk-SK"/>
        </a:p>
      </dgm:t>
    </dgm:pt>
    <dgm:pt modelId="{23BEDF7F-346B-49B9-9948-47C44CE43D5A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6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6" action="ppaction://hlinksldjump"/>
            </a:rPr>
            <a:t>13</a:t>
          </a:r>
          <a:endParaRPr lang="sk-SK" sz="1800" b="1"/>
        </a:p>
      </dgm:t>
    </dgm:pt>
    <dgm:pt modelId="{C65589C5-043D-456D-897E-1D0781EF87FB}" type="parTrans" cxnId="{666CE465-FACC-4C87-8A9C-33C57ADFFE77}">
      <dgm:prSet/>
      <dgm:spPr/>
      <dgm:t>
        <a:bodyPr/>
        <a:lstStyle/>
        <a:p>
          <a:endParaRPr lang="sk-SK"/>
        </a:p>
      </dgm:t>
    </dgm:pt>
    <dgm:pt modelId="{C277B9D9-3A19-4E76-8A23-4C0455748ADE}" type="sibTrans" cxnId="{666CE465-FACC-4C87-8A9C-33C57ADFFE77}">
      <dgm:prSet/>
      <dgm:spPr/>
      <dgm:t>
        <a:bodyPr/>
        <a:lstStyle/>
        <a:p>
          <a:endParaRPr lang="sk-SK"/>
        </a:p>
      </dgm:t>
    </dgm:pt>
    <dgm:pt modelId="{16146E65-4A08-470C-BC38-2E1BDFFF380A}" type="pres">
      <dgm:prSet presAssocID="{CFBC6039-F0C3-4609-B58C-FFA0B21B33E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E415F7FF-3BDA-4027-AC2A-A949354142AB}" type="pres">
      <dgm:prSet presAssocID="{DE1974D8-F0A3-4B76-A423-B667DA373B8E}" presName="parentLin" presStyleCnt="0"/>
      <dgm:spPr/>
    </dgm:pt>
    <dgm:pt modelId="{7B11A5CC-9A5D-4B22-BE74-519A03C246C8}" type="pres">
      <dgm:prSet presAssocID="{DE1974D8-F0A3-4B76-A423-B667DA373B8E}" presName="parentLeftMargin" presStyleLbl="node1" presStyleIdx="0" presStyleCnt="6"/>
      <dgm:spPr/>
      <dgm:t>
        <a:bodyPr/>
        <a:lstStyle/>
        <a:p>
          <a:endParaRPr lang="sk-SK"/>
        </a:p>
      </dgm:t>
    </dgm:pt>
    <dgm:pt modelId="{FB366AEF-2222-4D29-AA01-429B577ED075}" type="pres">
      <dgm:prSet presAssocID="{DE1974D8-F0A3-4B76-A423-B667DA373B8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0709430-0B6C-42C5-9697-C6571033651D}" type="pres">
      <dgm:prSet presAssocID="{DE1974D8-F0A3-4B76-A423-B667DA373B8E}" presName="negativeSpace" presStyleCnt="0"/>
      <dgm:spPr/>
    </dgm:pt>
    <dgm:pt modelId="{5F1BF55A-15C4-4BFE-8774-1EB8D2925EEC}" type="pres">
      <dgm:prSet presAssocID="{DE1974D8-F0A3-4B76-A423-B667DA373B8E}" presName="childText" presStyleLbl="conFgAcc1" presStyleIdx="0" presStyleCnt="6">
        <dgm:presLayoutVars>
          <dgm:bulletEnabled val="1"/>
        </dgm:presLayoutVars>
      </dgm:prSet>
      <dgm:spPr/>
    </dgm:pt>
    <dgm:pt modelId="{6B5ADBE2-0E2A-4910-8560-1A7B8E8EFAD6}" type="pres">
      <dgm:prSet presAssocID="{6198761D-0319-4277-A617-432A12680553}" presName="spaceBetweenRectangles" presStyleCnt="0"/>
      <dgm:spPr/>
    </dgm:pt>
    <dgm:pt modelId="{4E81FD3C-2EA1-4068-AEA8-C6B4CF5744FD}" type="pres">
      <dgm:prSet presAssocID="{B532FC73-4A60-4590-B8A8-975234AC1522}" presName="parentLin" presStyleCnt="0"/>
      <dgm:spPr/>
    </dgm:pt>
    <dgm:pt modelId="{11ACA8A5-F1D0-46FB-996C-0B6EFD82F50C}" type="pres">
      <dgm:prSet presAssocID="{B532FC73-4A60-4590-B8A8-975234AC1522}" presName="parentLeftMargin" presStyleLbl="node1" presStyleIdx="0" presStyleCnt="6"/>
      <dgm:spPr/>
      <dgm:t>
        <a:bodyPr/>
        <a:lstStyle/>
        <a:p>
          <a:endParaRPr lang="sk-SK"/>
        </a:p>
      </dgm:t>
    </dgm:pt>
    <dgm:pt modelId="{D0547C38-91F4-4D25-B7E9-9CEA20A5E00E}" type="pres">
      <dgm:prSet presAssocID="{B532FC73-4A60-4590-B8A8-975234AC1522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CDF66DC-878D-4097-8C9B-2D954BAB3A2A}" type="pres">
      <dgm:prSet presAssocID="{B532FC73-4A60-4590-B8A8-975234AC1522}" presName="negativeSpace" presStyleCnt="0"/>
      <dgm:spPr/>
    </dgm:pt>
    <dgm:pt modelId="{380205C7-89B0-43BF-87DB-045DD8B4141B}" type="pres">
      <dgm:prSet presAssocID="{B532FC73-4A60-4590-B8A8-975234AC1522}" presName="childText" presStyleLbl="conFgAcc1" presStyleIdx="1" presStyleCnt="6">
        <dgm:presLayoutVars>
          <dgm:bulletEnabled val="1"/>
        </dgm:presLayoutVars>
      </dgm:prSet>
      <dgm:spPr/>
    </dgm:pt>
    <dgm:pt modelId="{6AEF5268-EF64-455F-8B42-26666110E80A}" type="pres">
      <dgm:prSet presAssocID="{6C146F36-6882-4D6C-963F-2940A782E961}" presName="spaceBetweenRectangles" presStyleCnt="0"/>
      <dgm:spPr/>
    </dgm:pt>
    <dgm:pt modelId="{AC5110CE-30E2-418C-AEAC-7948DFC6D9BA}" type="pres">
      <dgm:prSet presAssocID="{D4A3D092-F117-4038-B98C-6EECBEC9F25C}" presName="parentLin" presStyleCnt="0"/>
      <dgm:spPr/>
    </dgm:pt>
    <dgm:pt modelId="{F42D9041-1F5F-4626-87FA-D6995484ACCE}" type="pres">
      <dgm:prSet presAssocID="{D4A3D092-F117-4038-B98C-6EECBEC9F25C}" presName="parentLeftMargin" presStyleLbl="node1" presStyleIdx="1" presStyleCnt="6"/>
      <dgm:spPr/>
      <dgm:t>
        <a:bodyPr/>
        <a:lstStyle/>
        <a:p>
          <a:endParaRPr lang="sk-SK"/>
        </a:p>
      </dgm:t>
    </dgm:pt>
    <dgm:pt modelId="{F86F24B0-60FA-4D9F-A40C-4A54A1400BA4}" type="pres">
      <dgm:prSet presAssocID="{D4A3D092-F117-4038-B98C-6EECBEC9F25C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460C639-2A7C-4326-A7A1-DB3B10A32119}" type="pres">
      <dgm:prSet presAssocID="{D4A3D092-F117-4038-B98C-6EECBEC9F25C}" presName="negativeSpace" presStyleCnt="0"/>
      <dgm:spPr/>
    </dgm:pt>
    <dgm:pt modelId="{908DEAE6-EEB8-4C79-835F-E5F5CBA17036}" type="pres">
      <dgm:prSet presAssocID="{D4A3D092-F117-4038-B98C-6EECBEC9F25C}" presName="childText" presStyleLbl="conFgAcc1" presStyleIdx="2" presStyleCnt="6">
        <dgm:presLayoutVars>
          <dgm:bulletEnabled val="1"/>
        </dgm:presLayoutVars>
      </dgm:prSet>
      <dgm:spPr/>
    </dgm:pt>
    <dgm:pt modelId="{6991C2D6-754E-44F9-9B5C-7A9A400AD4AD}" type="pres">
      <dgm:prSet presAssocID="{55E46999-56D1-4967-90D8-D042BEA604B2}" presName="spaceBetweenRectangles" presStyleCnt="0"/>
      <dgm:spPr/>
    </dgm:pt>
    <dgm:pt modelId="{FA8497E9-74DC-4861-837F-059EC5A5495A}" type="pres">
      <dgm:prSet presAssocID="{052B6924-4A8B-42E6-93C7-99AD784FC3E5}" presName="parentLin" presStyleCnt="0"/>
      <dgm:spPr/>
    </dgm:pt>
    <dgm:pt modelId="{F250C64C-DCF8-48A3-8907-B2E3B79DA6BE}" type="pres">
      <dgm:prSet presAssocID="{052B6924-4A8B-42E6-93C7-99AD784FC3E5}" presName="parentLeftMargin" presStyleLbl="node1" presStyleIdx="2" presStyleCnt="6"/>
      <dgm:spPr/>
      <dgm:t>
        <a:bodyPr/>
        <a:lstStyle/>
        <a:p>
          <a:endParaRPr lang="sk-SK"/>
        </a:p>
      </dgm:t>
    </dgm:pt>
    <dgm:pt modelId="{961DD526-1068-414F-B221-54C5954E561B}" type="pres">
      <dgm:prSet presAssocID="{052B6924-4A8B-42E6-93C7-99AD784FC3E5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A48AFB1-B43B-4B43-86F0-6A88EFC25F95}" type="pres">
      <dgm:prSet presAssocID="{052B6924-4A8B-42E6-93C7-99AD784FC3E5}" presName="negativeSpace" presStyleCnt="0"/>
      <dgm:spPr/>
    </dgm:pt>
    <dgm:pt modelId="{29B1C456-5A63-4BAD-A708-6062142CDC52}" type="pres">
      <dgm:prSet presAssocID="{052B6924-4A8B-42E6-93C7-99AD784FC3E5}" presName="childText" presStyleLbl="conFgAcc1" presStyleIdx="3" presStyleCnt="6">
        <dgm:presLayoutVars>
          <dgm:bulletEnabled val="1"/>
        </dgm:presLayoutVars>
      </dgm:prSet>
      <dgm:spPr/>
    </dgm:pt>
    <dgm:pt modelId="{11A449A3-8019-4265-AA45-FDAB41A29B13}" type="pres">
      <dgm:prSet presAssocID="{D2BCD9FB-FA25-4142-93D2-A8DAC7A704B2}" presName="spaceBetweenRectangles" presStyleCnt="0"/>
      <dgm:spPr/>
    </dgm:pt>
    <dgm:pt modelId="{04FE9F15-FEC2-413C-9FC1-48925A9F27F3}" type="pres">
      <dgm:prSet presAssocID="{8C022B66-5276-4BE4-8AF3-FDBB220C602E}" presName="parentLin" presStyleCnt="0"/>
      <dgm:spPr/>
    </dgm:pt>
    <dgm:pt modelId="{BC17E770-6FBA-4324-9A33-4A2FFBEFC536}" type="pres">
      <dgm:prSet presAssocID="{8C022B66-5276-4BE4-8AF3-FDBB220C602E}" presName="parentLeftMargin" presStyleLbl="node1" presStyleIdx="3" presStyleCnt="6"/>
      <dgm:spPr/>
      <dgm:t>
        <a:bodyPr/>
        <a:lstStyle/>
        <a:p>
          <a:endParaRPr lang="sk-SK"/>
        </a:p>
      </dgm:t>
    </dgm:pt>
    <dgm:pt modelId="{8DB7624A-A5C4-4CF3-A1AA-DC83F203F58F}" type="pres">
      <dgm:prSet presAssocID="{8C022B66-5276-4BE4-8AF3-FDBB220C602E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A73B62B-3418-4E00-B1B4-8745F4B77A27}" type="pres">
      <dgm:prSet presAssocID="{8C022B66-5276-4BE4-8AF3-FDBB220C602E}" presName="negativeSpace" presStyleCnt="0"/>
      <dgm:spPr/>
    </dgm:pt>
    <dgm:pt modelId="{E89B4A95-1033-4232-9B46-52E78B74FB78}" type="pres">
      <dgm:prSet presAssocID="{8C022B66-5276-4BE4-8AF3-FDBB220C602E}" presName="childText" presStyleLbl="conFgAcc1" presStyleIdx="4" presStyleCnt="6">
        <dgm:presLayoutVars>
          <dgm:bulletEnabled val="1"/>
        </dgm:presLayoutVars>
      </dgm:prSet>
      <dgm:spPr/>
    </dgm:pt>
    <dgm:pt modelId="{0977CEC3-02D5-4E1C-933E-F23652133243}" type="pres">
      <dgm:prSet presAssocID="{D78C78CB-241C-4219-9190-28251B38DD92}" presName="spaceBetweenRectangles" presStyleCnt="0"/>
      <dgm:spPr/>
    </dgm:pt>
    <dgm:pt modelId="{9F0B5812-2548-44DF-88FC-1D45D85A9369}" type="pres">
      <dgm:prSet presAssocID="{23BEDF7F-346B-49B9-9948-47C44CE43D5A}" presName="parentLin" presStyleCnt="0"/>
      <dgm:spPr/>
    </dgm:pt>
    <dgm:pt modelId="{44FFAB8D-4EA6-4377-B24A-ADF5B6FA7D9F}" type="pres">
      <dgm:prSet presAssocID="{23BEDF7F-346B-49B9-9948-47C44CE43D5A}" presName="parentLeftMargin" presStyleLbl="node1" presStyleIdx="4" presStyleCnt="6"/>
      <dgm:spPr/>
      <dgm:t>
        <a:bodyPr/>
        <a:lstStyle/>
        <a:p>
          <a:endParaRPr lang="sk-SK"/>
        </a:p>
      </dgm:t>
    </dgm:pt>
    <dgm:pt modelId="{9B66B8F0-E242-490B-9BF4-E7A0EC64EA19}" type="pres">
      <dgm:prSet presAssocID="{23BEDF7F-346B-49B9-9948-47C44CE43D5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213CEEC-3682-45C1-BBFB-87D74B337EC6}" type="pres">
      <dgm:prSet presAssocID="{23BEDF7F-346B-49B9-9948-47C44CE43D5A}" presName="negativeSpace" presStyleCnt="0"/>
      <dgm:spPr/>
    </dgm:pt>
    <dgm:pt modelId="{61C530E2-9CCA-491C-AD2A-46FB61377E86}" type="pres">
      <dgm:prSet presAssocID="{23BEDF7F-346B-49B9-9948-47C44CE43D5A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214ADA8C-8299-48B9-9D38-01ABA15AF709}" type="presOf" srcId="{B532FC73-4A60-4590-B8A8-975234AC1522}" destId="{D0547C38-91F4-4D25-B7E9-9CEA20A5E00E}" srcOrd="1" destOrd="0" presId="urn:microsoft.com/office/officeart/2005/8/layout/list1"/>
    <dgm:cxn modelId="{0C68249C-ED07-46DA-8F79-2F317F4AAA26}" type="presOf" srcId="{D4A3D092-F117-4038-B98C-6EECBEC9F25C}" destId="{F42D9041-1F5F-4626-87FA-D6995484ACCE}" srcOrd="0" destOrd="0" presId="urn:microsoft.com/office/officeart/2005/8/layout/list1"/>
    <dgm:cxn modelId="{3B11954A-45F8-4419-9271-D8412068EBB6}" type="presOf" srcId="{8C022B66-5276-4BE4-8AF3-FDBB220C602E}" destId="{BC17E770-6FBA-4324-9A33-4A2FFBEFC536}" srcOrd="0" destOrd="0" presId="urn:microsoft.com/office/officeart/2005/8/layout/list1"/>
    <dgm:cxn modelId="{246F55BC-2A8F-4A29-974F-7DDCDD20546C}" srcId="{CFBC6039-F0C3-4609-B58C-FFA0B21B33EE}" destId="{8C022B66-5276-4BE4-8AF3-FDBB220C602E}" srcOrd="4" destOrd="0" parTransId="{C9725F8B-19D5-4E98-B1C6-5C2A3871F078}" sibTransId="{D78C78CB-241C-4219-9190-28251B38DD92}"/>
    <dgm:cxn modelId="{8D4E1283-B836-4BDB-81C1-0CA7CC2CA369}" type="presOf" srcId="{DE1974D8-F0A3-4B76-A423-B667DA373B8E}" destId="{FB366AEF-2222-4D29-AA01-429B577ED075}" srcOrd="1" destOrd="0" presId="urn:microsoft.com/office/officeart/2005/8/layout/list1"/>
    <dgm:cxn modelId="{6E2E2502-340F-4AED-9DBD-9CEDF9958085}" type="presOf" srcId="{CFBC6039-F0C3-4609-B58C-FFA0B21B33EE}" destId="{16146E65-4A08-470C-BC38-2E1BDFFF380A}" srcOrd="0" destOrd="0" presId="urn:microsoft.com/office/officeart/2005/8/layout/list1"/>
    <dgm:cxn modelId="{A074D45A-1AA5-47E4-A10E-763528B0C2D6}" type="presOf" srcId="{23BEDF7F-346B-49B9-9948-47C44CE43D5A}" destId="{9B66B8F0-E242-490B-9BF4-E7A0EC64EA19}" srcOrd="1" destOrd="0" presId="urn:microsoft.com/office/officeart/2005/8/layout/list1"/>
    <dgm:cxn modelId="{4CCB8095-B35F-43F6-AE34-34210B5368F1}" type="presOf" srcId="{DE1974D8-F0A3-4B76-A423-B667DA373B8E}" destId="{7B11A5CC-9A5D-4B22-BE74-519A03C246C8}" srcOrd="0" destOrd="0" presId="urn:microsoft.com/office/officeart/2005/8/layout/list1"/>
    <dgm:cxn modelId="{5C8DF275-037E-4E86-BBE4-5C39E4DB0199}" srcId="{CFBC6039-F0C3-4609-B58C-FFA0B21B33EE}" destId="{DE1974D8-F0A3-4B76-A423-B667DA373B8E}" srcOrd="0" destOrd="0" parTransId="{E0CBEA00-DDA0-43E3-948E-4ED9ADAED09E}" sibTransId="{6198761D-0319-4277-A617-432A12680553}"/>
    <dgm:cxn modelId="{666CE465-FACC-4C87-8A9C-33C57ADFFE77}" srcId="{CFBC6039-F0C3-4609-B58C-FFA0B21B33EE}" destId="{23BEDF7F-346B-49B9-9948-47C44CE43D5A}" srcOrd="5" destOrd="0" parTransId="{C65589C5-043D-456D-897E-1D0781EF87FB}" sibTransId="{C277B9D9-3A19-4E76-8A23-4C0455748ADE}"/>
    <dgm:cxn modelId="{06A6231B-01BE-4186-9FB0-159F529230EA}" type="presOf" srcId="{052B6924-4A8B-42E6-93C7-99AD784FC3E5}" destId="{961DD526-1068-414F-B221-54C5954E561B}" srcOrd="1" destOrd="0" presId="urn:microsoft.com/office/officeart/2005/8/layout/list1"/>
    <dgm:cxn modelId="{76D487F2-9CB3-4E39-BF89-1136EA046C78}" type="presOf" srcId="{23BEDF7F-346B-49B9-9948-47C44CE43D5A}" destId="{44FFAB8D-4EA6-4377-B24A-ADF5B6FA7D9F}" srcOrd="0" destOrd="0" presId="urn:microsoft.com/office/officeart/2005/8/layout/list1"/>
    <dgm:cxn modelId="{E41A27B6-6AA3-4783-A3C4-92D6727937BD}" type="presOf" srcId="{D4A3D092-F117-4038-B98C-6EECBEC9F25C}" destId="{F86F24B0-60FA-4D9F-A40C-4A54A1400BA4}" srcOrd="1" destOrd="0" presId="urn:microsoft.com/office/officeart/2005/8/layout/list1"/>
    <dgm:cxn modelId="{AB0C355A-59D5-4035-BE80-9B9C314287D8}" srcId="{CFBC6039-F0C3-4609-B58C-FFA0B21B33EE}" destId="{052B6924-4A8B-42E6-93C7-99AD784FC3E5}" srcOrd="3" destOrd="0" parTransId="{3FEDC436-9091-484E-9855-711AFEAF18EB}" sibTransId="{D2BCD9FB-FA25-4142-93D2-A8DAC7A704B2}"/>
    <dgm:cxn modelId="{A3ABA705-C83E-44B7-80F3-82D674D95D5D}" type="presOf" srcId="{052B6924-4A8B-42E6-93C7-99AD784FC3E5}" destId="{F250C64C-DCF8-48A3-8907-B2E3B79DA6BE}" srcOrd="0" destOrd="0" presId="urn:microsoft.com/office/officeart/2005/8/layout/list1"/>
    <dgm:cxn modelId="{C2140F9B-A01E-48B1-9E8C-0FEC687AAFB1}" type="presOf" srcId="{8C022B66-5276-4BE4-8AF3-FDBB220C602E}" destId="{8DB7624A-A5C4-4CF3-A1AA-DC83F203F58F}" srcOrd="1" destOrd="0" presId="urn:microsoft.com/office/officeart/2005/8/layout/list1"/>
    <dgm:cxn modelId="{77ED5A88-4E07-47DC-8C66-4F2DCF72116E}" type="presOf" srcId="{B532FC73-4A60-4590-B8A8-975234AC1522}" destId="{11ACA8A5-F1D0-46FB-996C-0B6EFD82F50C}" srcOrd="0" destOrd="0" presId="urn:microsoft.com/office/officeart/2005/8/layout/list1"/>
    <dgm:cxn modelId="{BACD3003-8CF0-4699-A55C-DC972A93B73B}" srcId="{CFBC6039-F0C3-4609-B58C-FFA0B21B33EE}" destId="{B532FC73-4A60-4590-B8A8-975234AC1522}" srcOrd="1" destOrd="0" parTransId="{766400AF-BA8C-42D5-BB17-6DC3C4E3E8A7}" sibTransId="{6C146F36-6882-4D6C-963F-2940A782E961}"/>
    <dgm:cxn modelId="{0BA2D4FE-EFA7-4C79-981E-343DB29DF197}" srcId="{CFBC6039-F0C3-4609-B58C-FFA0B21B33EE}" destId="{D4A3D092-F117-4038-B98C-6EECBEC9F25C}" srcOrd="2" destOrd="0" parTransId="{AAC6F6B1-2FB3-4066-98D5-D1F0BA7B032E}" sibTransId="{55E46999-56D1-4967-90D8-D042BEA604B2}"/>
    <dgm:cxn modelId="{DBCB7700-D2AD-4974-A25F-ED142D9FDD0F}" type="presParOf" srcId="{16146E65-4A08-470C-BC38-2E1BDFFF380A}" destId="{E415F7FF-3BDA-4027-AC2A-A949354142AB}" srcOrd="0" destOrd="0" presId="urn:microsoft.com/office/officeart/2005/8/layout/list1"/>
    <dgm:cxn modelId="{BB28EFF6-FB32-4E6B-9880-A54E2A03DC7E}" type="presParOf" srcId="{E415F7FF-3BDA-4027-AC2A-A949354142AB}" destId="{7B11A5CC-9A5D-4B22-BE74-519A03C246C8}" srcOrd="0" destOrd="0" presId="urn:microsoft.com/office/officeart/2005/8/layout/list1"/>
    <dgm:cxn modelId="{739DEE50-1955-4666-A3DC-F6E08E588852}" type="presParOf" srcId="{E415F7FF-3BDA-4027-AC2A-A949354142AB}" destId="{FB366AEF-2222-4D29-AA01-429B577ED075}" srcOrd="1" destOrd="0" presId="urn:microsoft.com/office/officeart/2005/8/layout/list1"/>
    <dgm:cxn modelId="{AE17ADF6-B72F-4615-8251-1C2EC8515A9E}" type="presParOf" srcId="{16146E65-4A08-470C-BC38-2E1BDFFF380A}" destId="{C0709430-0B6C-42C5-9697-C6571033651D}" srcOrd="1" destOrd="0" presId="urn:microsoft.com/office/officeart/2005/8/layout/list1"/>
    <dgm:cxn modelId="{EBFF7B88-F992-4EF8-B482-9DA3B6DA7A52}" type="presParOf" srcId="{16146E65-4A08-470C-BC38-2E1BDFFF380A}" destId="{5F1BF55A-15C4-4BFE-8774-1EB8D2925EEC}" srcOrd="2" destOrd="0" presId="urn:microsoft.com/office/officeart/2005/8/layout/list1"/>
    <dgm:cxn modelId="{7BB1A6A5-8B20-497B-943E-EBD2A7D88A3F}" type="presParOf" srcId="{16146E65-4A08-470C-BC38-2E1BDFFF380A}" destId="{6B5ADBE2-0E2A-4910-8560-1A7B8E8EFAD6}" srcOrd="3" destOrd="0" presId="urn:microsoft.com/office/officeart/2005/8/layout/list1"/>
    <dgm:cxn modelId="{7B0D16E8-8A12-48DE-A7E9-6A83B9EBDE7F}" type="presParOf" srcId="{16146E65-4A08-470C-BC38-2E1BDFFF380A}" destId="{4E81FD3C-2EA1-4068-AEA8-C6B4CF5744FD}" srcOrd="4" destOrd="0" presId="urn:microsoft.com/office/officeart/2005/8/layout/list1"/>
    <dgm:cxn modelId="{E4F81962-B3A7-4D54-B125-7C23AFDF2E61}" type="presParOf" srcId="{4E81FD3C-2EA1-4068-AEA8-C6B4CF5744FD}" destId="{11ACA8A5-F1D0-46FB-996C-0B6EFD82F50C}" srcOrd="0" destOrd="0" presId="urn:microsoft.com/office/officeart/2005/8/layout/list1"/>
    <dgm:cxn modelId="{DECAFDEC-CD65-460A-8AD8-DBAE11AB2F65}" type="presParOf" srcId="{4E81FD3C-2EA1-4068-AEA8-C6B4CF5744FD}" destId="{D0547C38-91F4-4D25-B7E9-9CEA20A5E00E}" srcOrd="1" destOrd="0" presId="urn:microsoft.com/office/officeart/2005/8/layout/list1"/>
    <dgm:cxn modelId="{8A560898-C3E2-481B-9768-0A52928B1429}" type="presParOf" srcId="{16146E65-4A08-470C-BC38-2E1BDFFF380A}" destId="{2CDF66DC-878D-4097-8C9B-2D954BAB3A2A}" srcOrd="5" destOrd="0" presId="urn:microsoft.com/office/officeart/2005/8/layout/list1"/>
    <dgm:cxn modelId="{17F3C681-3025-4A8C-AE6D-E08B94FB8FF9}" type="presParOf" srcId="{16146E65-4A08-470C-BC38-2E1BDFFF380A}" destId="{380205C7-89B0-43BF-87DB-045DD8B4141B}" srcOrd="6" destOrd="0" presId="urn:microsoft.com/office/officeart/2005/8/layout/list1"/>
    <dgm:cxn modelId="{3E76CAC9-1033-4DB5-8F54-D74E5FDC380A}" type="presParOf" srcId="{16146E65-4A08-470C-BC38-2E1BDFFF380A}" destId="{6AEF5268-EF64-455F-8B42-26666110E80A}" srcOrd="7" destOrd="0" presId="urn:microsoft.com/office/officeart/2005/8/layout/list1"/>
    <dgm:cxn modelId="{FA1E6F6F-6BBE-4846-BBA5-009C65B243EF}" type="presParOf" srcId="{16146E65-4A08-470C-BC38-2E1BDFFF380A}" destId="{AC5110CE-30E2-418C-AEAC-7948DFC6D9BA}" srcOrd="8" destOrd="0" presId="urn:microsoft.com/office/officeart/2005/8/layout/list1"/>
    <dgm:cxn modelId="{275637CE-FFDE-4F18-A077-B7A3FF1EEEFF}" type="presParOf" srcId="{AC5110CE-30E2-418C-AEAC-7948DFC6D9BA}" destId="{F42D9041-1F5F-4626-87FA-D6995484ACCE}" srcOrd="0" destOrd="0" presId="urn:microsoft.com/office/officeart/2005/8/layout/list1"/>
    <dgm:cxn modelId="{D6021BFB-C97A-49DA-BC6D-6561ED89B1DA}" type="presParOf" srcId="{AC5110CE-30E2-418C-AEAC-7948DFC6D9BA}" destId="{F86F24B0-60FA-4D9F-A40C-4A54A1400BA4}" srcOrd="1" destOrd="0" presId="urn:microsoft.com/office/officeart/2005/8/layout/list1"/>
    <dgm:cxn modelId="{85B000F9-5BA4-4E83-B55E-82D8CF721599}" type="presParOf" srcId="{16146E65-4A08-470C-BC38-2E1BDFFF380A}" destId="{8460C639-2A7C-4326-A7A1-DB3B10A32119}" srcOrd="9" destOrd="0" presId="urn:microsoft.com/office/officeart/2005/8/layout/list1"/>
    <dgm:cxn modelId="{B25DFBE6-4F45-4CEA-8A4E-2B2037DCD660}" type="presParOf" srcId="{16146E65-4A08-470C-BC38-2E1BDFFF380A}" destId="{908DEAE6-EEB8-4C79-835F-E5F5CBA17036}" srcOrd="10" destOrd="0" presId="urn:microsoft.com/office/officeart/2005/8/layout/list1"/>
    <dgm:cxn modelId="{D1EFB243-04C6-4E2A-818A-A5BF7DB0DA30}" type="presParOf" srcId="{16146E65-4A08-470C-BC38-2E1BDFFF380A}" destId="{6991C2D6-754E-44F9-9B5C-7A9A400AD4AD}" srcOrd="11" destOrd="0" presId="urn:microsoft.com/office/officeart/2005/8/layout/list1"/>
    <dgm:cxn modelId="{7E14006D-B3EE-42DE-A210-22C5E7B7F4E9}" type="presParOf" srcId="{16146E65-4A08-470C-BC38-2E1BDFFF380A}" destId="{FA8497E9-74DC-4861-837F-059EC5A5495A}" srcOrd="12" destOrd="0" presId="urn:microsoft.com/office/officeart/2005/8/layout/list1"/>
    <dgm:cxn modelId="{2381D314-937E-4C0A-8927-7B28B4645984}" type="presParOf" srcId="{FA8497E9-74DC-4861-837F-059EC5A5495A}" destId="{F250C64C-DCF8-48A3-8907-B2E3B79DA6BE}" srcOrd="0" destOrd="0" presId="urn:microsoft.com/office/officeart/2005/8/layout/list1"/>
    <dgm:cxn modelId="{183CACA0-1A0C-4756-A02E-A15F719BF185}" type="presParOf" srcId="{FA8497E9-74DC-4861-837F-059EC5A5495A}" destId="{961DD526-1068-414F-B221-54C5954E561B}" srcOrd="1" destOrd="0" presId="urn:microsoft.com/office/officeart/2005/8/layout/list1"/>
    <dgm:cxn modelId="{023BDF88-292E-4479-8F4C-ACCE3EC5E76F}" type="presParOf" srcId="{16146E65-4A08-470C-BC38-2E1BDFFF380A}" destId="{AA48AFB1-B43B-4B43-86F0-6A88EFC25F95}" srcOrd="13" destOrd="0" presId="urn:microsoft.com/office/officeart/2005/8/layout/list1"/>
    <dgm:cxn modelId="{88C17FDC-D66E-4767-A11C-89DEBE20555A}" type="presParOf" srcId="{16146E65-4A08-470C-BC38-2E1BDFFF380A}" destId="{29B1C456-5A63-4BAD-A708-6062142CDC52}" srcOrd="14" destOrd="0" presId="urn:microsoft.com/office/officeart/2005/8/layout/list1"/>
    <dgm:cxn modelId="{88513365-6D54-4457-8861-23251A82FD62}" type="presParOf" srcId="{16146E65-4A08-470C-BC38-2E1BDFFF380A}" destId="{11A449A3-8019-4265-AA45-FDAB41A29B13}" srcOrd="15" destOrd="0" presId="urn:microsoft.com/office/officeart/2005/8/layout/list1"/>
    <dgm:cxn modelId="{973B48F2-749E-4E82-BB06-1B99165DBD04}" type="presParOf" srcId="{16146E65-4A08-470C-BC38-2E1BDFFF380A}" destId="{04FE9F15-FEC2-413C-9FC1-48925A9F27F3}" srcOrd="16" destOrd="0" presId="urn:microsoft.com/office/officeart/2005/8/layout/list1"/>
    <dgm:cxn modelId="{BE29557E-3FD8-4AB2-8BBA-9F616A8604BD}" type="presParOf" srcId="{04FE9F15-FEC2-413C-9FC1-48925A9F27F3}" destId="{BC17E770-6FBA-4324-9A33-4A2FFBEFC536}" srcOrd="0" destOrd="0" presId="urn:microsoft.com/office/officeart/2005/8/layout/list1"/>
    <dgm:cxn modelId="{91F231DD-498C-4ABA-BD13-3AFEA3E628BD}" type="presParOf" srcId="{04FE9F15-FEC2-413C-9FC1-48925A9F27F3}" destId="{8DB7624A-A5C4-4CF3-A1AA-DC83F203F58F}" srcOrd="1" destOrd="0" presId="urn:microsoft.com/office/officeart/2005/8/layout/list1"/>
    <dgm:cxn modelId="{FD4FC60B-5E51-4BC9-BA94-44475F93E012}" type="presParOf" srcId="{16146E65-4A08-470C-BC38-2E1BDFFF380A}" destId="{1A73B62B-3418-4E00-B1B4-8745F4B77A27}" srcOrd="17" destOrd="0" presId="urn:microsoft.com/office/officeart/2005/8/layout/list1"/>
    <dgm:cxn modelId="{5F33A883-1D92-4479-AEDF-052DBE9BD761}" type="presParOf" srcId="{16146E65-4A08-470C-BC38-2E1BDFFF380A}" destId="{E89B4A95-1033-4232-9B46-52E78B74FB78}" srcOrd="18" destOrd="0" presId="urn:microsoft.com/office/officeart/2005/8/layout/list1"/>
    <dgm:cxn modelId="{F886E67E-DAED-436F-9ADB-A5173D7B81DA}" type="presParOf" srcId="{16146E65-4A08-470C-BC38-2E1BDFFF380A}" destId="{0977CEC3-02D5-4E1C-933E-F23652133243}" srcOrd="19" destOrd="0" presId="urn:microsoft.com/office/officeart/2005/8/layout/list1"/>
    <dgm:cxn modelId="{D608A25A-BC49-4DBA-B258-CE6E7CB8DA77}" type="presParOf" srcId="{16146E65-4A08-470C-BC38-2E1BDFFF380A}" destId="{9F0B5812-2548-44DF-88FC-1D45D85A9369}" srcOrd="20" destOrd="0" presId="urn:microsoft.com/office/officeart/2005/8/layout/list1"/>
    <dgm:cxn modelId="{4B8844CB-E133-4C9F-8839-AD58423BA245}" type="presParOf" srcId="{9F0B5812-2548-44DF-88FC-1D45D85A9369}" destId="{44FFAB8D-4EA6-4377-B24A-ADF5B6FA7D9F}" srcOrd="0" destOrd="0" presId="urn:microsoft.com/office/officeart/2005/8/layout/list1"/>
    <dgm:cxn modelId="{18827D6B-8F4D-452C-9B51-103CF15306DB}" type="presParOf" srcId="{9F0B5812-2548-44DF-88FC-1D45D85A9369}" destId="{9B66B8F0-E242-490B-9BF4-E7A0EC64EA19}" srcOrd="1" destOrd="0" presId="urn:microsoft.com/office/officeart/2005/8/layout/list1"/>
    <dgm:cxn modelId="{EEC569A6-E639-4AAC-A06F-6C19DCE30EF6}" type="presParOf" srcId="{16146E65-4A08-470C-BC38-2E1BDFFF380A}" destId="{7213CEEC-3682-45C1-BBFB-87D74B337EC6}" srcOrd="21" destOrd="0" presId="urn:microsoft.com/office/officeart/2005/8/layout/list1"/>
    <dgm:cxn modelId="{40563E90-8ACE-4C98-B3D9-93AC73A9E02D}" type="presParOf" srcId="{16146E65-4A08-470C-BC38-2E1BDFFF380A}" destId="{61C530E2-9CCA-491C-AD2A-46FB61377E86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BC6039-F0C3-4609-B58C-FFA0B21B33E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DE1974D8-F0A3-4B76-A423-B667DA373B8E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1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1" action="ppaction://hlinksldjump"/>
            </a:rPr>
            <a:t>14</a:t>
          </a:r>
          <a:endParaRPr lang="sk-SK" sz="1800" b="1"/>
        </a:p>
      </dgm:t>
    </dgm:pt>
    <dgm:pt modelId="{E0CBEA00-DDA0-43E3-948E-4ED9ADAED09E}" type="parTrans" cxnId="{5C8DF275-037E-4E86-BBE4-5C39E4DB0199}">
      <dgm:prSet/>
      <dgm:spPr/>
      <dgm:t>
        <a:bodyPr/>
        <a:lstStyle/>
        <a:p>
          <a:endParaRPr lang="sk-SK"/>
        </a:p>
      </dgm:t>
    </dgm:pt>
    <dgm:pt modelId="{6198761D-0319-4277-A617-432A12680553}" type="sibTrans" cxnId="{5C8DF275-037E-4E86-BBE4-5C39E4DB0199}">
      <dgm:prSet/>
      <dgm:spPr/>
      <dgm:t>
        <a:bodyPr/>
        <a:lstStyle/>
        <a:p>
          <a:endParaRPr lang="sk-SK"/>
        </a:p>
      </dgm:t>
    </dgm:pt>
    <dgm:pt modelId="{B532FC73-4A60-4590-B8A8-975234AC1522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2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2" action="ppaction://hlinksldjump"/>
            </a:rPr>
            <a:t>15</a:t>
          </a:r>
          <a:endParaRPr lang="sk-SK" sz="1800" b="1"/>
        </a:p>
      </dgm:t>
    </dgm:pt>
    <dgm:pt modelId="{766400AF-BA8C-42D5-BB17-6DC3C4E3E8A7}" type="parTrans" cxnId="{BACD3003-8CF0-4699-A55C-DC972A93B73B}">
      <dgm:prSet/>
      <dgm:spPr/>
      <dgm:t>
        <a:bodyPr/>
        <a:lstStyle/>
        <a:p>
          <a:endParaRPr lang="sk-SK"/>
        </a:p>
      </dgm:t>
    </dgm:pt>
    <dgm:pt modelId="{6C146F36-6882-4D6C-963F-2940A782E961}" type="sibTrans" cxnId="{BACD3003-8CF0-4699-A55C-DC972A93B73B}">
      <dgm:prSet/>
      <dgm:spPr/>
      <dgm:t>
        <a:bodyPr/>
        <a:lstStyle/>
        <a:p>
          <a:endParaRPr lang="sk-SK"/>
        </a:p>
      </dgm:t>
    </dgm:pt>
    <dgm:pt modelId="{D83790C3-0E50-4EBC-8EEA-95C73A14548D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3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3" action="ppaction://hlinksldjump"/>
            </a:rPr>
            <a:t>16</a:t>
          </a:r>
          <a:endParaRPr lang="sk-SK" sz="1800" b="1"/>
        </a:p>
      </dgm:t>
    </dgm:pt>
    <dgm:pt modelId="{95060665-E2A3-4E3B-B889-9C7127FD8BD8}" type="parTrans" cxnId="{4204B5BF-CC09-4C22-AE71-691552FE2BDB}">
      <dgm:prSet/>
      <dgm:spPr/>
      <dgm:t>
        <a:bodyPr/>
        <a:lstStyle/>
        <a:p>
          <a:endParaRPr lang="en-US"/>
        </a:p>
      </dgm:t>
    </dgm:pt>
    <dgm:pt modelId="{C6289F88-3C97-43C2-847F-F29B54163907}" type="sibTrans" cxnId="{4204B5BF-CC09-4C22-AE71-691552FE2BDB}">
      <dgm:prSet/>
      <dgm:spPr/>
      <dgm:t>
        <a:bodyPr/>
        <a:lstStyle/>
        <a:p>
          <a:endParaRPr lang="en-US"/>
        </a:p>
      </dgm:t>
    </dgm:pt>
    <dgm:pt modelId="{16146E65-4A08-470C-BC38-2E1BDFFF380A}" type="pres">
      <dgm:prSet presAssocID="{CFBC6039-F0C3-4609-B58C-FFA0B21B33E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E415F7FF-3BDA-4027-AC2A-A949354142AB}" type="pres">
      <dgm:prSet presAssocID="{DE1974D8-F0A3-4B76-A423-B667DA373B8E}" presName="parentLin" presStyleCnt="0"/>
      <dgm:spPr/>
    </dgm:pt>
    <dgm:pt modelId="{7B11A5CC-9A5D-4B22-BE74-519A03C246C8}" type="pres">
      <dgm:prSet presAssocID="{DE1974D8-F0A3-4B76-A423-B667DA373B8E}" presName="parentLeftMargin" presStyleLbl="node1" presStyleIdx="0" presStyleCnt="3"/>
      <dgm:spPr/>
      <dgm:t>
        <a:bodyPr/>
        <a:lstStyle/>
        <a:p>
          <a:endParaRPr lang="sk-SK"/>
        </a:p>
      </dgm:t>
    </dgm:pt>
    <dgm:pt modelId="{FB366AEF-2222-4D29-AA01-429B577ED075}" type="pres">
      <dgm:prSet presAssocID="{DE1974D8-F0A3-4B76-A423-B667DA373B8E}" presName="parentText" presStyleLbl="node1" presStyleIdx="0" presStyleCnt="3" custLinFactNeighborX="-196" custLinFactNeighborY="-3372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C0709430-0B6C-42C5-9697-C6571033651D}" type="pres">
      <dgm:prSet presAssocID="{DE1974D8-F0A3-4B76-A423-B667DA373B8E}" presName="negativeSpace" presStyleCnt="0"/>
      <dgm:spPr/>
    </dgm:pt>
    <dgm:pt modelId="{5F1BF55A-15C4-4BFE-8774-1EB8D2925EEC}" type="pres">
      <dgm:prSet presAssocID="{DE1974D8-F0A3-4B76-A423-B667DA373B8E}" presName="childText" presStyleLbl="conFgAcc1" presStyleIdx="0" presStyleCnt="3">
        <dgm:presLayoutVars>
          <dgm:bulletEnabled val="1"/>
        </dgm:presLayoutVars>
      </dgm:prSet>
      <dgm:spPr/>
    </dgm:pt>
    <dgm:pt modelId="{6B5ADBE2-0E2A-4910-8560-1A7B8E8EFAD6}" type="pres">
      <dgm:prSet presAssocID="{6198761D-0319-4277-A617-432A12680553}" presName="spaceBetweenRectangles" presStyleCnt="0"/>
      <dgm:spPr/>
    </dgm:pt>
    <dgm:pt modelId="{4E81FD3C-2EA1-4068-AEA8-C6B4CF5744FD}" type="pres">
      <dgm:prSet presAssocID="{B532FC73-4A60-4590-B8A8-975234AC1522}" presName="parentLin" presStyleCnt="0"/>
      <dgm:spPr/>
    </dgm:pt>
    <dgm:pt modelId="{11ACA8A5-F1D0-46FB-996C-0B6EFD82F50C}" type="pres">
      <dgm:prSet presAssocID="{B532FC73-4A60-4590-B8A8-975234AC1522}" presName="parentLeftMargin" presStyleLbl="node1" presStyleIdx="0" presStyleCnt="3"/>
      <dgm:spPr/>
      <dgm:t>
        <a:bodyPr/>
        <a:lstStyle/>
        <a:p>
          <a:endParaRPr lang="sk-SK"/>
        </a:p>
      </dgm:t>
    </dgm:pt>
    <dgm:pt modelId="{D0547C38-91F4-4D25-B7E9-9CEA20A5E00E}" type="pres">
      <dgm:prSet presAssocID="{B532FC73-4A60-4590-B8A8-975234AC152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CDF66DC-878D-4097-8C9B-2D954BAB3A2A}" type="pres">
      <dgm:prSet presAssocID="{B532FC73-4A60-4590-B8A8-975234AC1522}" presName="negativeSpace" presStyleCnt="0"/>
      <dgm:spPr/>
    </dgm:pt>
    <dgm:pt modelId="{380205C7-89B0-43BF-87DB-045DD8B4141B}" type="pres">
      <dgm:prSet presAssocID="{B532FC73-4A60-4590-B8A8-975234AC1522}" presName="childText" presStyleLbl="conFgAcc1" presStyleIdx="1" presStyleCnt="3">
        <dgm:presLayoutVars>
          <dgm:bulletEnabled val="1"/>
        </dgm:presLayoutVars>
      </dgm:prSet>
      <dgm:spPr/>
    </dgm:pt>
    <dgm:pt modelId="{12FD420D-55D9-4DEE-BC07-161E70BAC32A}" type="pres">
      <dgm:prSet presAssocID="{6C146F36-6882-4D6C-963F-2940A782E961}" presName="spaceBetweenRectangles" presStyleCnt="0"/>
      <dgm:spPr/>
    </dgm:pt>
    <dgm:pt modelId="{3297EC82-8A6B-41E8-88E7-3271010A3783}" type="pres">
      <dgm:prSet presAssocID="{D83790C3-0E50-4EBC-8EEA-95C73A14548D}" presName="parentLin" presStyleCnt="0"/>
      <dgm:spPr/>
    </dgm:pt>
    <dgm:pt modelId="{C47DB48D-5B4C-400D-A274-AF14C4E03C14}" type="pres">
      <dgm:prSet presAssocID="{D83790C3-0E50-4EBC-8EEA-95C73A14548D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636784C9-AB9D-4623-A01A-61B84A6EF534}" type="pres">
      <dgm:prSet presAssocID="{D83790C3-0E50-4EBC-8EEA-95C73A14548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1BAA0F-180F-4839-8DA7-04A7025AD8BA}" type="pres">
      <dgm:prSet presAssocID="{D83790C3-0E50-4EBC-8EEA-95C73A14548D}" presName="negativeSpace" presStyleCnt="0"/>
      <dgm:spPr/>
    </dgm:pt>
    <dgm:pt modelId="{7715834F-EC7B-4C66-AD5C-29E371D0AF64}" type="pres">
      <dgm:prSet presAssocID="{D83790C3-0E50-4EBC-8EEA-95C73A14548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204B5BF-CC09-4C22-AE71-691552FE2BDB}" srcId="{CFBC6039-F0C3-4609-B58C-FFA0B21B33EE}" destId="{D83790C3-0E50-4EBC-8EEA-95C73A14548D}" srcOrd="2" destOrd="0" parTransId="{95060665-E2A3-4E3B-B889-9C7127FD8BD8}" sibTransId="{C6289F88-3C97-43C2-847F-F29B54163907}"/>
    <dgm:cxn modelId="{946CAB9F-7B1E-4C6E-8B7D-B9A5498B6341}" type="presOf" srcId="{B532FC73-4A60-4590-B8A8-975234AC1522}" destId="{11ACA8A5-F1D0-46FB-996C-0B6EFD82F50C}" srcOrd="0" destOrd="0" presId="urn:microsoft.com/office/officeart/2005/8/layout/list1"/>
    <dgm:cxn modelId="{86336837-273C-47C7-AB53-C0AA0C4CC095}" type="presOf" srcId="{B532FC73-4A60-4590-B8A8-975234AC1522}" destId="{D0547C38-91F4-4D25-B7E9-9CEA20A5E00E}" srcOrd="1" destOrd="0" presId="urn:microsoft.com/office/officeart/2005/8/layout/list1"/>
    <dgm:cxn modelId="{BACD3003-8CF0-4699-A55C-DC972A93B73B}" srcId="{CFBC6039-F0C3-4609-B58C-FFA0B21B33EE}" destId="{B532FC73-4A60-4590-B8A8-975234AC1522}" srcOrd="1" destOrd="0" parTransId="{766400AF-BA8C-42D5-BB17-6DC3C4E3E8A7}" sibTransId="{6C146F36-6882-4D6C-963F-2940A782E961}"/>
    <dgm:cxn modelId="{216A9924-7E36-4689-BC59-43E222C887B9}" type="presOf" srcId="{CFBC6039-F0C3-4609-B58C-FFA0B21B33EE}" destId="{16146E65-4A08-470C-BC38-2E1BDFFF380A}" srcOrd="0" destOrd="0" presId="urn:microsoft.com/office/officeart/2005/8/layout/list1"/>
    <dgm:cxn modelId="{480D4958-FBC3-4BE9-8EB3-FB7ECA07419A}" type="presOf" srcId="{DE1974D8-F0A3-4B76-A423-B667DA373B8E}" destId="{FB366AEF-2222-4D29-AA01-429B577ED075}" srcOrd="1" destOrd="0" presId="urn:microsoft.com/office/officeart/2005/8/layout/list1"/>
    <dgm:cxn modelId="{5C8DF275-037E-4E86-BBE4-5C39E4DB0199}" srcId="{CFBC6039-F0C3-4609-B58C-FFA0B21B33EE}" destId="{DE1974D8-F0A3-4B76-A423-B667DA373B8E}" srcOrd="0" destOrd="0" parTransId="{E0CBEA00-DDA0-43E3-948E-4ED9ADAED09E}" sibTransId="{6198761D-0319-4277-A617-432A12680553}"/>
    <dgm:cxn modelId="{18D74C41-07B7-43CC-B3D6-B0A51D820DDD}" type="presOf" srcId="{D83790C3-0E50-4EBC-8EEA-95C73A14548D}" destId="{636784C9-AB9D-4623-A01A-61B84A6EF534}" srcOrd="1" destOrd="0" presId="urn:microsoft.com/office/officeart/2005/8/layout/list1"/>
    <dgm:cxn modelId="{3F71106B-9F7B-475B-B3A5-EF8640D8AE18}" type="presOf" srcId="{D83790C3-0E50-4EBC-8EEA-95C73A14548D}" destId="{C47DB48D-5B4C-400D-A274-AF14C4E03C14}" srcOrd="0" destOrd="0" presId="urn:microsoft.com/office/officeart/2005/8/layout/list1"/>
    <dgm:cxn modelId="{E9D86A30-1D9D-4816-B9E2-51C0EA7BD270}" type="presOf" srcId="{DE1974D8-F0A3-4B76-A423-B667DA373B8E}" destId="{7B11A5CC-9A5D-4B22-BE74-519A03C246C8}" srcOrd="0" destOrd="0" presId="urn:microsoft.com/office/officeart/2005/8/layout/list1"/>
    <dgm:cxn modelId="{14BBEC5A-15DB-490E-8B58-B1AE7B6253AC}" type="presParOf" srcId="{16146E65-4A08-470C-BC38-2E1BDFFF380A}" destId="{E415F7FF-3BDA-4027-AC2A-A949354142AB}" srcOrd="0" destOrd="0" presId="urn:microsoft.com/office/officeart/2005/8/layout/list1"/>
    <dgm:cxn modelId="{3761B8E4-58FD-49EF-92A6-820D286A6B03}" type="presParOf" srcId="{E415F7FF-3BDA-4027-AC2A-A949354142AB}" destId="{7B11A5CC-9A5D-4B22-BE74-519A03C246C8}" srcOrd="0" destOrd="0" presId="urn:microsoft.com/office/officeart/2005/8/layout/list1"/>
    <dgm:cxn modelId="{C5A8FA62-C2C1-4010-BF58-A81E87627587}" type="presParOf" srcId="{E415F7FF-3BDA-4027-AC2A-A949354142AB}" destId="{FB366AEF-2222-4D29-AA01-429B577ED075}" srcOrd="1" destOrd="0" presId="urn:microsoft.com/office/officeart/2005/8/layout/list1"/>
    <dgm:cxn modelId="{EB32477C-C212-4701-B767-F4486CB98242}" type="presParOf" srcId="{16146E65-4A08-470C-BC38-2E1BDFFF380A}" destId="{C0709430-0B6C-42C5-9697-C6571033651D}" srcOrd="1" destOrd="0" presId="urn:microsoft.com/office/officeart/2005/8/layout/list1"/>
    <dgm:cxn modelId="{DAE6C1CE-9294-4DDD-BBE3-F71299CA857E}" type="presParOf" srcId="{16146E65-4A08-470C-BC38-2E1BDFFF380A}" destId="{5F1BF55A-15C4-4BFE-8774-1EB8D2925EEC}" srcOrd="2" destOrd="0" presId="urn:microsoft.com/office/officeart/2005/8/layout/list1"/>
    <dgm:cxn modelId="{772D68B8-ADB0-4C54-B3DE-37524AD375BE}" type="presParOf" srcId="{16146E65-4A08-470C-BC38-2E1BDFFF380A}" destId="{6B5ADBE2-0E2A-4910-8560-1A7B8E8EFAD6}" srcOrd="3" destOrd="0" presId="urn:microsoft.com/office/officeart/2005/8/layout/list1"/>
    <dgm:cxn modelId="{105FABAC-6440-4AE8-A246-BC451E7CFCD5}" type="presParOf" srcId="{16146E65-4A08-470C-BC38-2E1BDFFF380A}" destId="{4E81FD3C-2EA1-4068-AEA8-C6B4CF5744FD}" srcOrd="4" destOrd="0" presId="urn:microsoft.com/office/officeart/2005/8/layout/list1"/>
    <dgm:cxn modelId="{11045718-68D8-4D7C-B430-6611D1B2F6E9}" type="presParOf" srcId="{4E81FD3C-2EA1-4068-AEA8-C6B4CF5744FD}" destId="{11ACA8A5-F1D0-46FB-996C-0B6EFD82F50C}" srcOrd="0" destOrd="0" presId="urn:microsoft.com/office/officeart/2005/8/layout/list1"/>
    <dgm:cxn modelId="{E907E189-2D33-4A16-BC8D-851732FA7F0A}" type="presParOf" srcId="{4E81FD3C-2EA1-4068-AEA8-C6B4CF5744FD}" destId="{D0547C38-91F4-4D25-B7E9-9CEA20A5E00E}" srcOrd="1" destOrd="0" presId="urn:microsoft.com/office/officeart/2005/8/layout/list1"/>
    <dgm:cxn modelId="{CCB134AB-3D1A-4534-91E4-6073DEAA1FA3}" type="presParOf" srcId="{16146E65-4A08-470C-BC38-2E1BDFFF380A}" destId="{2CDF66DC-878D-4097-8C9B-2D954BAB3A2A}" srcOrd="5" destOrd="0" presId="urn:microsoft.com/office/officeart/2005/8/layout/list1"/>
    <dgm:cxn modelId="{B7A49E64-06D3-40CD-9B37-3CFA274EE7DE}" type="presParOf" srcId="{16146E65-4A08-470C-BC38-2E1BDFFF380A}" destId="{380205C7-89B0-43BF-87DB-045DD8B4141B}" srcOrd="6" destOrd="0" presId="urn:microsoft.com/office/officeart/2005/8/layout/list1"/>
    <dgm:cxn modelId="{CAB493E1-CB11-488A-8B19-A17E71C18923}" type="presParOf" srcId="{16146E65-4A08-470C-BC38-2E1BDFFF380A}" destId="{12FD420D-55D9-4DEE-BC07-161E70BAC32A}" srcOrd="7" destOrd="0" presId="urn:microsoft.com/office/officeart/2005/8/layout/list1"/>
    <dgm:cxn modelId="{52B02D3D-6F0B-4807-8556-453FE0C9B670}" type="presParOf" srcId="{16146E65-4A08-470C-BC38-2E1BDFFF380A}" destId="{3297EC82-8A6B-41E8-88E7-3271010A3783}" srcOrd="8" destOrd="0" presId="urn:microsoft.com/office/officeart/2005/8/layout/list1"/>
    <dgm:cxn modelId="{10DE9402-8A3A-46E3-9F29-813ECCF086A8}" type="presParOf" srcId="{3297EC82-8A6B-41E8-88E7-3271010A3783}" destId="{C47DB48D-5B4C-400D-A274-AF14C4E03C14}" srcOrd="0" destOrd="0" presId="urn:microsoft.com/office/officeart/2005/8/layout/list1"/>
    <dgm:cxn modelId="{48465492-13D7-4750-A1BF-B8EA7EA80B39}" type="presParOf" srcId="{3297EC82-8A6B-41E8-88E7-3271010A3783}" destId="{636784C9-AB9D-4623-A01A-61B84A6EF534}" srcOrd="1" destOrd="0" presId="urn:microsoft.com/office/officeart/2005/8/layout/list1"/>
    <dgm:cxn modelId="{74066C96-E7D0-48EE-9D04-4D86B960FA2D}" type="presParOf" srcId="{16146E65-4A08-470C-BC38-2E1BDFFF380A}" destId="{DB1BAA0F-180F-4839-8DA7-04A7025AD8BA}" srcOrd="9" destOrd="0" presId="urn:microsoft.com/office/officeart/2005/8/layout/list1"/>
    <dgm:cxn modelId="{0966EDC4-B29B-4ABD-B6A2-33B61B1A1708}" type="presParOf" srcId="{16146E65-4A08-470C-BC38-2E1BDFFF380A}" destId="{7715834F-EC7B-4C66-AD5C-29E371D0AF6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BC6039-F0C3-4609-B58C-FFA0B21B33E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B532FC73-4A60-4590-B8A8-975234AC1522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1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1" action="ppaction://hlinksldjump"/>
            </a:rPr>
            <a:t>17</a:t>
          </a:r>
          <a:endParaRPr lang="sk-SK" sz="1800" b="1"/>
        </a:p>
      </dgm:t>
    </dgm:pt>
    <dgm:pt modelId="{766400AF-BA8C-42D5-BB17-6DC3C4E3E8A7}" type="parTrans" cxnId="{BACD3003-8CF0-4699-A55C-DC972A93B73B}">
      <dgm:prSet/>
      <dgm:spPr/>
      <dgm:t>
        <a:bodyPr/>
        <a:lstStyle/>
        <a:p>
          <a:endParaRPr lang="sk-SK"/>
        </a:p>
      </dgm:t>
    </dgm:pt>
    <dgm:pt modelId="{6C146F36-6882-4D6C-963F-2940A782E961}" type="sibTrans" cxnId="{BACD3003-8CF0-4699-A55C-DC972A93B73B}">
      <dgm:prSet/>
      <dgm:spPr/>
      <dgm:t>
        <a:bodyPr/>
        <a:lstStyle/>
        <a:p>
          <a:endParaRPr lang="sk-SK"/>
        </a:p>
      </dgm:t>
    </dgm:pt>
    <dgm:pt modelId="{D4A3D092-F117-4038-B98C-6EECBEC9F25C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2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2" action="ppaction://hlinksldjump"/>
            </a:rPr>
            <a:t>18</a:t>
          </a:r>
          <a:endParaRPr lang="sk-SK" sz="1800" b="1"/>
        </a:p>
      </dgm:t>
    </dgm:pt>
    <dgm:pt modelId="{AAC6F6B1-2FB3-4066-98D5-D1F0BA7B032E}" type="parTrans" cxnId="{0BA2D4FE-EFA7-4C79-981E-343DB29DF197}">
      <dgm:prSet/>
      <dgm:spPr/>
      <dgm:t>
        <a:bodyPr/>
        <a:lstStyle/>
        <a:p>
          <a:endParaRPr lang="sk-SK"/>
        </a:p>
      </dgm:t>
    </dgm:pt>
    <dgm:pt modelId="{55E46999-56D1-4967-90D8-D042BEA604B2}" type="sibTrans" cxnId="{0BA2D4FE-EFA7-4C79-981E-343DB29DF197}">
      <dgm:prSet/>
      <dgm:spPr/>
      <dgm:t>
        <a:bodyPr/>
        <a:lstStyle/>
        <a:p>
          <a:endParaRPr lang="sk-SK"/>
        </a:p>
      </dgm:t>
    </dgm:pt>
    <dgm:pt modelId="{8835E2A8-C83D-4342-A31F-949B7FEA726A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3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3" action="ppaction://hlinksldjump"/>
            </a:rPr>
            <a:t>19</a:t>
          </a:r>
          <a:endParaRPr lang="sk-SK" sz="1800" b="1"/>
        </a:p>
      </dgm:t>
    </dgm:pt>
    <dgm:pt modelId="{90556B29-9526-4002-B51C-A94E9E654A4B}" type="parTrans" cxnId="{F2546899-F0CB-41FC-A9A6-B636AD335892}">
      <dgm:prSet/>
      <dgm:spPr/>
      <dgm:t>
        <a:bodyPr/>
        <a:lstStyle/>
        <a:p>
          <a:endParaRPr lang="en-US"/>
        </a:p>
      </dgm:t>
    </dgm:pt>
    <dgm:pt modelId="{0B41C71D-BE4E-47BD-A6A9-58D107AA60D4}" type="sibTrans" cxnId="{F2546899-F0CB-41FC-A9A6-B636AD335892}">
      <dgm:prSet/>
      <dgm:spPr/>
      <dgm:t>
        <a:bodyPr/>
        <a:lstStyle/>
        <a:p>
          <a:endParaRPr lang="en-US"/>
        </a:p>
      </dgm:t>
    </dgm:pt>
    <dgm:pt modelId="{A56ABF93-69E8-4BF4-9916-A39441E2CC02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4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4" action="ppaction://hlinksldjump"/>
            </a:rPr>
            <a:t>20</a:t>
          </a:r>
          <a:endParaRPr lang="sk-SK" sz="1800" b="1"/>
        </a:p>
      </dgm:t>
    </dgm:pt>
    <dgm:pt modelId="{0C29945A-8D9D-4C48-B17F-74698242FFAC}" type="parTrans" cxnId="{4CBDFD3C-16C5-4130-8AD5-DC6F2B49C879}">
      <dgm:prSet/>
      <dgm:spPr/>
      <dgm:t>
        <a:bodyPr/>
        <a:lstStyle/>
        <a:p>
          <a:endParaRPr lang="en-US"/>
        </a:p>
      </dgm:t>
    </dgm:pt>
    <dgm:pt modelId="{CC83A825-7DF3-4F37-AF37-C64107CF8AA7}" type="sibTrans" cxnId="{4CBDFD3C-16C5-4130-8AD5-DC6F2B49C879}">
      <dgm:prSet/>
      <dgm:spPr/>
      <dgm:t>
        <a:bodyPr/>
        <a:lstStyle/>
        <a:p>
          <a:endParaRPr lang="en-US"/>
        </a:p>
      </dgm:t>
    </dgm:pt>
    <dgm:pt modelId="{06EBAE6C-A3B2-4A5E-8F96-A2CE01DB1854}">
      <dgm:prSet phldrT="[Text]" custT="1"/>
      <dgm:spPr/>
      <dgm:t>
        <a:bodyPr/>
        <a:lstStyle/>
        <a:p>
          <a:r>
            <a:rPr lang="sk-SK" sz="1800" b="1" smtClean="0">
              <a:hlinkClick xmlns:r="http://schemas.openxmlformats.org/officeDocument/2006/relationships" r:id="rId5" action="ppaction://hlinksldjump"/>
            </a:rPr>
            <a:t>Príklad </a:t>
          </a:r>
          <a:r>
            <a:rPr lang="sk-SK" sz="1800" b="1" smtClean="0">
              <a:hlinkClick xmlns:r="http://schemas.openxmlformats.org/officeDocument/2006/relationships" r:id="rId5" action="ppaction://hlinksldjump"/>
            </a:rPr>
            <a:t>21</a:t>
          </a:r>
          <a:endParaRPr lang="sk-SK" sz="1800" b="1"/>
        </a:p>
      </dgm:t>
    </dgm:pt>
    <dgm:pt modelId="{2BF9CB0B-971B-487E-874B-58FC569131F5}" type="parTrans" cxnId="{4E87E4B5-83D3-4D46-AA9E-DBD1ABF1CA8F}">
      <dgm:prSet/>
      <dgm:spPr/>
      <dgm:t>
        <a:bodyPr/>
        <a:lstStyle/>
        <a:p>
          <a:endParaRPr lang="en-US"/>
        </a:p>
      </dgm:t>
    </dgm:pt>
    <dgm:pt modelId="{BC1903D6-910D-4683-80B5-64EECDEDC287}" type="sibTrans" cxnId="{4E87E4B5-83D3-4D46-AA9E-DBD1ABF1CA8F}">
      <dgm:prSet/>
      <dgm:spPr/>
      <dgm:t>
        <a:bodyPr/>
        <a:lstStyle/>
        <a:p>
          <a:endParaRPr lang="en-US"/>
        </a:p>
      </dgm:t>
    </dgm:pt>
    <dgm:pt modelId="{16146E65-4A08-470C-BC38-2E1BDFFF380A}" type="pres">
      <dgm:prSet presAssocID="{CFBC6039-F0C3-4609-B58C-FFA0B21B33E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sk-SK"/>
        </a:p>
      </dgm:t>
    </dgm:pt>
    <dgm:pt modelId="{4E81FD3C-2EA1-4068-AEA8-C6B4CF5744FD}" type="pres">
      <dgm:prSet presAssocID="{B532FC73-4A60-4590-B8A8-975234AC1522}" presName="parentLin" presStyleCnt="0"/>
      <dgm:spPr/>
    </dgm:pt>
    <dgm:pt modelId="{11ACA8A5-F1D0-46FB-996C-0B6EFD82F50C}" type="pres">
      <dgm:prSet presAssocID="{B532FC73-4A60-4590-B8A8-975234AC1522}" presName="parentLeftMargin" presStyleLbl="node1" presStyleIdx="0" presStyleCnt="5"/>
      <dgm:spPr/>
      <dgm:t>
        <a:bodyPr/>
        <a:lstStyle/>
        <a:p>
          <a:endParaRPr lang="sk-SK"/>
        </a:p>
      </dgm:t>
    </dgm:pt>
    <dgm:pt modelId="{D0547C38-91F4-4D25-B7E9-9CEA20A5E00E}" type="pres">
      <dgm:prSet presAssocID="{B532FC73-4A60-4590-B8A8-975234AC152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CDF66DC-878D-4097-8C9B-2D954BAB3A2A}" type="pres">
      <dgm:prSet presAssocID="{B532FC73-4A60-4590-B8A8-975234AC1522}" presName="negativeSpace" presStyleCnt="0"/>
      <dgm:spPr/>
    </dgm:pt>
    <dgm:pt modelId="{380205C7-89B0-43BF-87DB-045DD8B4141B}" type="pres">
      <dgm:prSet presAssocID="{B532FC73-4A60-4590-B8A8-975234AC1522}" presName="childText" presStyleLbl="conFgAcc1" presStyleIdx="0" presStyleCnt="5">
        <dgm:presLayoutVars>
          <dgm:bulletEnabled val="1"/>
        </dgm:presLayoutVars>
      </dgm:prSet>
      <dgm:spPr/>
    </dgm:pt>
    <dgm:pt modelId="{6AEF5268-EF64-455F-8B42-26666110E80A}" type="pres">
      <dgm:prSet presAssocID="{6C146F36-6882-4D6C-963F-2940A782E961}" presName="spaceBetweenRectangles" presStyleCnt="0"/>
      <dgm:spPr/>
    </dgm:pt>
    <dgm:pt modelId="{AC5110CE-30E2-418C-AEAC-7948DFC6D9BA}" type="pres">
      <dgm:prSet presAssocID="{D4A3D092-F117-4038-B98C-6EECBEC9F25C}" presName="parentLin" presStyleCnt="0"/>
      <dgm:spPr/>
    </dgm:pt>
    <dgm:pt modelId="{F42D9041-1F5F-4626-87FA-D6995484ACCE}" type="pres">
      <dgm:prSet presAssocID="{D4A3D092-F117-4038-B98C-6EECBEC9F25C}" presName="parentLeftMargin" presStyleLbl="node1" presStyleIdx="0" presStyleCnt="5"/>
      <dgm:spPr/>
      <dgm:t>
        <a:bodyPr/>
        <a:lstStyle/>
        <a:p>
          <a:endParaRPr lang="sk-SK"/>
        </a:p>
      </dgm:t>
    </dgm:pt>
    <dgm:pt modelId="{F86F24B0-60FA-4D9F-A40C-4A54A1400BA4}" type="pres">
      <dgm:prSet presAssocID="{D4A3D092-F117-4038-B98C-6EECBEC9F25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460C639-2A7C-4326-A7A1-DB3B10A32119}" type="pres">
      <dgm:prSet presAssocID="{D4A3D092-F117-4038-B98C-6EECBEC9F25C}" presName="negativeSpace" presStyleCnt="0"/>
      <dgm:spPr/>
    </dgm:pt>
    <dgm:pt modelId="{908DEAE6-EEB8-4C79-835F-E5F5CBA17036}" type="pres">
      <dgm:prSet presAssocID="{D4A3D092-F117-4038-B98C-6EECBEC9F25C}" presName="childText" presStyleLbl="conFgAcc1" presStyleIdx="1" presStyleCnt="5">
        <dgm:presLayoutVars>
          <dgm:bulletEnabled val="1"/>
        </dgm:presLayoutVars>
      </dgm:prSet>
      <dgm:spPr/>
    </dgm:pt>
    <dgm:pt modelId="{E9AD8C35-4225-4194-9098-5982794B8CBF}" type="pres">
      <dgm:prSet presAssocID="{55E46999-56D1-4967-90D8-D042BEA604B2}" presName="spaceBetweenRectangles" presStyleCnt="0"/>
      <dgm:spPr/>
    </dgm:pt>
    <dgm:pt modelId="{F4692BC9-EFD4-4607-9AB2-28DF917C42F3}" type="pres">
      <dgm:prSet presAssocID="{8835E2A8-C83D-4342-A31F-949B7FEA726A}" presName="parentLin" presStyleCnt="0"/>
      <dgm:spPr/>
    </dgm:pt>
    <dgm:pt modelId="{D160D2B3-0A26-49A1-9214-8C3EC7BBBE4F}" type="pres">
      <dgm:prSet presAssocID="{8835E2A8-C83D-4342-A31F-949B7FEA726A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ACF2BE6C-C157-4409-B57F-E3EAFA21F268}" type="pres">
      <dgm:prSet presAssocID="{8835E2A8-C83D-4342-A31F-949B7FEA726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850C52-6BE6-471D-B7A0-CAAC45367634}" type="pres">
      <dgm:prSet presAssocID="{8835E2A8-C83D-4342-A31F-949B7FEA726A}" presName="negativeSpace" presStyleCnt="0"/>
      <dgm:spPr/>
    </dgm:pt>
    <dgm:pt modelId="{E3035E7F-3030-4336-9775-9CABA338EB11}" type="pres">
      <dgm:prSet presAssocID="{8835E2A8-C83D-4342-A31F-949B7FEA726A}" presName="childText" presStyleLbl="conFgAcc1" presStyleIdx="2" presStyleCnt="5">
        <dgm:presLayoutVars>
          <dgm:bulletEnabled val="1"/>
        </dgm:presLayoutVars>
      </dgm:prSet>
      <dgm:spPr/>
    </dgm:pt>
    <dgm:pt modelId="{E642AD67-7C9C-4544-B432-5EF9C2FB130F}" type="pres">
      <dgm:prSet presAssocID="{0B41C71D-BE4E-47BD-A6A9-58D107AA60D4}" presName="spaceBetweenRectangles" presStyleCnt="0"/>
      <dgm:spPr/>
    </dgm:pt>
    <dgm:pt modelId="{D1B844C4-E74F-42E8-8827-C459A3628592}" type="pres">
      <dgm:prSet presAssocID="{A56ABF93-69E8-4BF4-9916-A39441E2CC02}" presName="parentLin" presStyleCnt="0"/>
      <dgm:spPr/>
    </dgm:pt>
    <dgm:pt modelId="{74C13DC5-F707-4034-8FCA-A329126EC2D0}" type="pres">
      <dgm:prSet presAssocID="{A56ABF93-69E8-4BF4-9916-A39441E2CC02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FA3DB614-CAF2-42E1-9C96-DF0160B393D0}" type="pres">
      <dgm:prSet presAssocID="{A56ABF93-69E8-4BF4-9916-A39441E2CC0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14E3EF-2D82-4BB9-8DAE-7228A112E4FC}" type="pres">
      <dgm:prSet presAssocID="{A56ABF93-69E8-4BF4-9916-A39441E2CC02}" presName="negativeSpace" presStyleCnt="0"/>
      <dgm:spPr/>
    </dgm:pt>
    <dgm:pt modelId="{CF994B9E-5C09-4F91-BAE2-ED498F8F3A4B}" type="pres">
      <dgm:prSet presAssocID="{A56ABF93-69E8-4BF4-9916-A39441E2CC02}" presName="childText" presStyleLbl="conFgAcc1" presStyleIdx="3" presStyleCnt="5">
        <dgm:presLayoutVars>
          <dgm:bulletEnabled val="1"/>
        </dgm:presLayoutVars>
      </dgm:prSet>
      <dgm:spPr/>
    </dgm:pt>
    <dgm:pt modelId="{DC831302-F383-48C0-811D-169B5AF88477}" type="pres">
      <dgm:prSet presAssocID="{CC83A825-7DF3-4F37-AF37-C64107CF8AA7}" presName="spaceBetweenRectangles" presStyleCnt="0"/>
      <dgm:spPr/>
    </dgm:pt>
    <dgm:pt modelId="{1CFC0283-4A9E-46B5-8D26-89B17E93C93F}" type="pres">
      <dgm:prSet presAssocID="{06EBAE6C-A3B2-4A5E-8F96-A2CE01DB1854}" presName="parentLin" presStyleCnt="0"/>
      <dgm:spPr/>
    </dgm:pt>
    <dgm:pt modelId="{CD5C8D2E-F94F-499C-A7E5-0488434D5F85}" type="pres">
      <dgm:prSet presAssocID="{06EBAE6C-A3B2-4A5E-8F96-A2CE01DB1854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962E8BF1-C006-4EA4-BB3A-510C542D6174}" type="pres">
      <dgm:prSet presAssocID="{06EBAE6C-A3B2-4A5E-8F96-A2CE01DB185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FC1585-EA2F-4FA1-A041-AEA123C36B57}" type="pres">
      <dgm:prSet presAssocID="{06EBAE6C-A3B2-4A5E-8F96-A2CE01DB1854}" presName="negativeSpace" presStyleCnt="0"/>
      <dgm:spPr/>
    </dgm:pt>
    <dgm:pt modelId="{904CF565-E269-48F4-A1A6-12CB24F5AB8B}" type="pres">
      <dgm:prSet presAssocID="{06EBAE6C-A3B2-4A5E-8F96-A2CE01DB1854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4E87E4B5-83D3-4D46-AA9E-DBD1ABF1CA8F}" srcId="{CFBC6039-F0C3-4609-B58C-FFA0B21B33EE}" destId="{06EBAE6C-A3B2-4A5E-8F96-A2CE01DB1854}" srcOrd="4" destOrd="0" parTransId="{2BF9CB0B-971B-487E-874B-58FC569131F5}" sibTransId="{BC1903D6-910D-4683-80B5-64EECDEDC287}"/>
    <dgm:cxn modelId="{4CBDFD3C-16C5-4130-8AD5-DC6F2B49C879}" srcId="{CFBC6039-F0C3-4609-B58C-FFA0B21B33EE}" destId="{A56ABF93-69E8-4BF4-9916-A39441E2CC02}" srcOrd="3" destOrd="0" parTransId="{0C29945A-8D9D-4C48-B17F-74698242FFAC}" sibTransId="{CC83A825-7DF3-4F37-AF37-C64107CF8AA7}"/>
    <dgm:cxn modelId="{20F1579A-79B6-42F7-90C7-C94A93C98DEA}" type="presOf" srcId="{8835E2A8-C83D-4342-A31F-949B7FEA726A}" destId="{D160D2B3-0A26-49A1-9214-8C3EC7BBBE4F}" srcOrd="0" destOrd="0" presId="urn:microsoft.com/office/officeart/2005/8/layout/list1"/>
    <dgm:cxn modelId="{2982CF40-D845-4703-AF7B-28318541A616}" type="presOf" srcId="{A56ABF93-69E8-4BF4-9916-A39441E2CC02}" destId="{FA3DB614-CAF2-42E1-9C96-DF0160B393D0}" srcOrd="1" destOrd="0" presId="urn:microsoft.com/office/officeart/2005/8/layout/list1"/>
    <dgm:cxn modelId="{27F29BEB-B677-4852-84F1-684289FC7F12}" type="presOf" srcId="{A56ABF93-69E8-4BF4-9916-A39441E2CC02}" destId="{74C13DC5-F707-4034-8FCA-A329126EC2D0}" srcOrd="0" destOrd="0" presId="urn:microsoft.com/office/officeart/2005/8/layout/list1"/>
    <dgm:cxn modelId="{E26D2CF2-E58E-494F-94E1-1397DF0F4ABD}" type="presOf" srcId="{CFBC6039-F0C3-4609-B58C-FFA0B21B33EE}" destId="{16146E65-4A08-470C-BC38-2E1BDFFF380A}" srcOrd="0" destOrd="0" presId="urn:microsoft.com/office/officeart/2005/8/layout/list1"/>
    <dgm:cxn modelId="{10034B30-0523-4EBC-873C-2017B1AFA064}" type="presOf" srcId="{B532FC73-4A60-4590-B8A8-975234AC1522}" destId="{11ACA8A5-F1D0-46FB-996C-0B6EFD82F50C}" srcOrd="0" destOrd="0" presId="urn:microsoft.com/office/officeart/2005/8/layout/list1"/>
    <dgm:cxn modelId="{F2546899-F0CB-41FC-A9A6-B636AD335892}" srcId="{CFBC6039-F0C3-4609-B58C-FFA0B21B33EE}" destId="{8835E2A8-C83D-4342-A31F-949B7FEA726A}" srcOrd="2" destOrd="0" parTransId="{90556B29-9526-4002-B51C-A94E9E654A4B}" sibTransId="{0B41C71D-BE4E-47BD-A6A9-58D107AA60D4}"/>
    <dgm:cxn modelId="{6A024FCE-74A2-4973-A03B-362509B2F5EB}" type="presOf" srcId="{06EBAE6C-A3B2-4A5E-8F96-A2CE01DB1854}" destId="{962E8BF1-C006-4EA4-BB3A-510C542D6174}" srcOrd="1" destOrd="0" presId="urn:microsoft.com/office/officeart/2005/8/layout/list1"/>
    <dgm:cxn modelId="{89C57374-4390-458C-82C5-5F393A87AF59}" type="presOf" srcId="{B532FC73-4A60-4590-B8A8-975234AC1522}" destId="{D0547C38-91F4-4D25-B7E9-9CEA20A5E00E}" srcOrd="1" destOrd="0" presId="urn:microsoft.com/office/officeart/2005/8/layout/list1"/>
    <dgm:cxn modelId="{3ECC4F1D-D7F8-45E5-884F-59D95EF2C55D}" type="presOf" srcId="{06EBAE6C-A3B2-4A5E-8F96-A2CE01DB1854}" destId="{CD5C8D2E-F94F-499C-A7E5-0488434D5F85}" srcOrd="0" destOrd="0" presId="urn:microsoft.com/office/officeart/2005/8/layout/list1"/>
    <dgm:cxn modelId="{6251A368-4424-41E7-AB1A-34B756EA9541}" type="presOf" srcId="{D4A3D092-F117-4038-B98C-6EECBEC9F25C}" destId="{F42D9041-1F5F-4626-87FA-D6995484ACCE}" srcOrd="0" destOrd="0" presId="urn:microsoft.com/office/officeart/2005/8/layout/list1"/>
    <dgm:cxn modelId="{F219C9E2-C1FF-4B6E-B55D-0D67D33ED44E}" type="presOf" srcId="{D4A3D092-F117-4038-B98C-6EECBEC9F25C}" destId="{F86F24B0-60FA-4D9F-A40C-4A54A1400BA4}" srcOrd="1" destOrd="0" presId="urn:microsoft.com/office/officeart/2005/8/layout/list1"/>
    <dgm:cxn modelId="{BACD3003-8CF0-4699-A55C-DC972A93B73B}" srcId="{CFBC6039-F0C3-4609-B58C-FFA0B21B33EE}" destId="{B532FC73-4A60-4590-B8A8-975234AC1522}" srcOrd="0" destOrd="0" parTransId="{766400AF-BA8C-42D5-BB17-6DC3C4E3E8A7}" sibTransId="{6C146F36-6882-4D6C-963F-2940A782E961}"/>
    <dgm:cxn modelId="{0BA2D4FE-EFA7-4C79-981E-343DB29DF197}" srcId="{CFBC6039-F0C3-4609-B58C-FFA0B21B33EE}" destId="{D4A3D092-F117-4038-B98C-6EECBEC9F25C}" srcOrd="1" destOrd="0" parTransId="{AAC6F6B1-2FB3-4066-98D5-D1F0BA7B032E}" sibTransId="{55E46999-56D1-4967-90D8-D042BEA604B2}"/>
    <dgm:cxn modelId="{0C16BFF5-7B6A-4DDC-922F-CA35B1F69EA9}" type="presOf" srcId="{8835E2A8-C83D-4342-A31F-949B7FEA726A}" destId="{ACF2BE6C-C157-4409-B57F-E3EAFA21F268}" srcOrd="1" destOrd="0" presId="urn:microsoft.com/office/officeart/2005/8/layout/list1"/>
    <dgm:cxn modelId="{2346735A-2389-4F68-AD12-97D6537B5022}" type="presParOf" srcId="{16146E65-4A08-470C-BC38-2E1BDFFF380A}" destId="{4E81FD3C-2EA1-4068-AEA8-C6B4CF5744FD}" srcOrd="0" destOrd="0" presId="urn:microsoft.com/office/officeart/2005/8/layout/list1"/>
    <dgm:cxn modelId="{57E6F9E6-E1B7-48AA-AED0-C76AAFF8886A}" type="presParOf" srcId="{4E81FD3C-2EA1-4068-AEA8-C6B4CF5744FD}" destId="{11ACA8A5-F1D0-46FB-996C-0B6EFD82F50C}" srcOrd="0" destOrd="0" presId="urn:microsoft.com/office/officeart/2005/8/layout/list1"/>
    <dgm:cxn modelId="{24174B17-BBA6-40F9-AB35-1FC509F58A9D}" type="presParOf" srcId="{4E81FD3C-2EA1-4068-AEA8-C6B4CF5744FD}" destId="{D0547C38-91F4-4D25-B7E9-9CEA20A5E00E}" srcOrd="1" destOrd="0" presId="urn:microsoft.com/office/officeart/2005/8/layout/list1"/>
    <dgm:cxn modelId="{DA507CA1-D3D6-4053-9C80-F0F50DEFCD62}" type="presParOf" srcId="{16146E65-4A08-470C-BC38-2E1BDFFF380A}" destId="{2CDF66DC-878D-4097-8C9B-2D954BAB3A2A}" srcOrd="1" destOrd="0" presId="urn:microsoft.com/office/officeart/2005/8/layout/list1"/>
    <dgm:cxn modelId="{FACE2DE2-78E5-4792-BCD5-AF59FC630561}" type="presParOf" srcId="{16146E65-4A08-470C-BC38-2E1BDFFF380A}" destId="{380205C7-89B0-43BF-87DB-045DD8B4141B}" srcOrd="2" destOrd="0" presId="urn:microsoft.com/office/officeart/2005/8/layout/list1"/>
    <dgm:cxn modelId="{4677D3C0-2231-424F-98A0-8680A0C57C86}" type="presParOf" srcId="{16146E65-4A08-470C-BC38-2E1BDFFF380A}" destId="{6AEF5268-EF64-455F-8B42-26666110E80A}" srcOrd="3" destOrd="0" presId="urn:microsoft.com/office/officeart/2005/8/layout/list1"/>
    <dgm:cxn modelId="{74C3E8A5-9505-4B28-8F76-8DE37A5F3FCC}" type="presParOf" srcId="{16146E65-4A08-470C-BC38-2E1BDFFF380A}" destId="{AC5110CE-30E2-418C-AEAC-7948DFC6D9BA}" srcOrd="4" destOrd="0" presId="urn:microsoft.com/office/officeart/2005/8/layout/list1"/>
    <dgm:cxn modelId="{D13FE7BD-4DF9-4EB1-86C6-21EA4B8E457C}" type="presParOf" srcId="{AC5110CE-30E2-418C-AEAC-7948DFC6D9BA}" destId="{F42D9041-1F5F-4626-87FA-D6995484ACCE}" srcOrd="0" destOrd="0" presId="urn:microsoft.com/office/officeart/2005/8/layout/list1"/>
    <dgm:cxn modelId="{D420A684-DFA6-4143-90EB-E7CFAA2CE175}" type="presParOf" srcId="{AC5110CE-30E2-418C-AEAC-7948DFC6D9BA}" destId="{F86F24B0-60FA-4D9F-A40C-4A54A1400BA4}" srcOrd="1" destOrd="0" presId="urn:microsoft.com/office/officeart/2005/8/layout/list1"/>
    <dgm:cxn modelId="{5FEEABDE-73DE-4B69-A2AF-DF6A8CBFEF61}" type="presParOf" srcId="{16146E65-4A08-470C-BC38-2E1BDFFF380A}" destId="{8460C639-2A7C-4326-A7A1-DB3B10A32119}" srcOrd="5" destOrd="0" presId="urn:microsoft.com/office/officeart/2005/8/layout/list1"/>
    <dgm:cxn modelId="{E51C02EE-0E67-4694-A87B-9852E8598F67}" type="presParOf" srcId="{16146E65-4A08-470C-BC38-2E1BDFFF380A}" destId="{908DEAE6-EEB8-4C79-835F-E5F5CBA17036}" srcOrd="6" destOrd="0" presId="urn:microsoft.com/office/officeart/2005/8/layout/list1"/>
    <dgm:cxn modelId="{F3B5540E-DEB9-42A7-9202-8F6B7DC6D9D0}" type="presParOf" srcId="{16146E65-4A08-470C-BC38-2E1BDFFF380A}" destId="{E9AD8C35-4225-4194-9098-5982794B8CBF}" srcOrd="7" destOrd="0" presId="urn:microsoft.com/office/officeart/2005/8/layout/list1"/>
    <dgm:cxn modelId="{AE8F3416-0C54-4B36-A8BD-132478498FD5}" type="presParOf" srcId="{16146E65-4A08-470C-BC38-2E1BDFFF380A}" destId="{F4692BC9-EFD4-4607-9AB2-28DF917C42F3}" srcOrd="8" destOrd="0" presId="urn:microsoft.com/office/officeart/2005/8/layout/list1"/>
    <dgm:cxn modelId="{2AA42ADA-6F7C-479F-9E1B-C234695D1F6F}" type="presParOf" srcId="{F4692BC9-EFD4-4607-9AB2-28DF917C42F3}" destId="{D160D2B3-0A26-49A1-9214-8C3EC7BBBE4F}" srcOrd="0" destOrd="0" presId="urn:microsoft.com/office/officeart/2005/8/layout/list1"/>
    <dgm:cxn modelId="{81168EBE-C745-498A-9D06-F54ED9380C74}" type="presParOf" srcId="{F4692BC9-EFD4-4607-9AB2-28DF917C42F3}" destId="{ACF2BE6C-C157-4409-B57F-E3EAFA21F268}" srcOrd="1" destOrd="0" presId="urn:microsoft.com/office/officeart/2005/8/layout/list1"/>
    <dgm:cxn modelId="{6C39374B-F7FF-4110-9EDA-A6A2BC92BA5B}" type="presParOf" srcId="{16146E65-4A08-470C-BC38-2E1BDFFF380A}" destId="{90850C52-6BE6-471D-B7A0-CAAC45367634}" srcOrd="9" destOrd="0" presId="urn:microsoft.com/office/officeart/2005/8/layout/list1"/>
    <dgm:cxn modelId="{74D4EB97-C4A8-4E49-8CC4-FBE5EA291963}" type="presParOf" srcId="{16146E65-4A08-470C-BC38-2E1BDFFF380A}" destId="{E3035E7F-3030-4336-9775-9CABA338EB11}" srcOrd="10" destOrd="0" presId="urn:microsoft.com/office/officeart/2005/8/layout/list1"/>
    <dgm:cxn modelId="{8CFC5FD5-7880-4255-9017-D8F7E93FA10A}" type="presParOf" srcId="{16146E65-4A08-470C-BC38-2E1BDFFF380A}" destId="{E642AD67-7C9C-4544-B432-5EF9C2FB130F}" srcOrd="11" destOrd="0" presId="urn:microsoft.com/office/officeart/2005/8/layout/list1"/>
    <dgm:cxn modelId="{B3FBF33E-FC92-4F0A-804A-3580F35035E3}" type="presParOf" srcId="{16146E65-4A08-470C-BC38-2E1BDFFF380A}" destId="{D1B844C4-E74F-42E8-8827-C459A3628592}" srcOrd="12" destOrd="0" presId="urn:microsoft.com/office/officeart/2005/8/layout/list1"/>
    <dgm:cxn modelId="{8A1BDF91-93A6-48F2-9CAF-13C90E41C29F}" type="presParOf" srcId="{D1B844C4-E74F-42E8-8827-C459A3628592}" destId="{74C13DC5-F707-4034-8FCA-A329126EC2D0}" srcOrd="0" destOrd="0" presId="urn:microsoft.com/office/officeart/2005/8/layout/list1"/>
    <dgm:cxn modelId="{88B1A7F4-1735-4E61-8FEA-AA74AC31229E}" type="presParOf" srcId="{D1B844C4-E74F-42E8-8827-C459A3628592}" destId="{FA3DB614-CAF2-42E1-9C96-DF0160B393D0}" srcOrd="1" destOrd="0" presId="urn:microsoft.com/office/officeart/2005/8/layout/list1"/>
    <dgm:cxn modelId="{84DC9A18-B050-46AF-BEE0-EC10B08BF6A3}" type="presParOf" srcId="{16146E65-4A08-470C-BC38-2E1BDFFF380A}" destId="{D114E3EF-2D82-4BB9-8DAE-7228A112E4FC}" srcOrd="13" destOrd="0" presId="urn:microsoft.com/office/officeart/2005/8/layout/list1"/>
    <dgm:cxn modelId="{B66F92A4-01D5-4870-8890-BD1878E134AF}" type="presParOf" srcId="{16146E65-4A08-470C-BC38-2E1BDFFF380A}" destId="{CF994B9E-5C09-4F91-BAE2-ED498F8F3A4B}" srcOrd="14" destOrd="0" presId="urn:microsoft.com/office/officeart/2005/8/layout/list1"/>
    <dgm:cxn modelId="{938385D4-1FC8-4BE8-B1F5-A639C22FFDA3}" type="presParOf" srcId="{16146E65-4A08-470C-BC38-2E1BDFFF380A}" destId="{DC831302-F383-48C0-811D-169B5AF88477}" srcOrd="15" destOrd="0" presId="urn:microsoft.com/office/officeart/2005/8/layout/list1"/>
    <dgm:cxn modelId="{5DCAF42B-F26A-46AD-8D53-7ED99E0CE44C}" type="presParOf" srcId="{16146E65-4A08-470C-BC38-2E1BDFFF380A}" destId="{1CFC0283-4A9E-46B5-8D26-89B17E93C93F}" srcOrd="16" destOrd="0" presId="urn:microsoft.com/office/officeart/2005/8/layout/list1"/>
    <dgm:cxn modelId="{80FF2E76-6BE6-4FB5-8101-4C87B5CA6A90}" type="presParOf" srcId="{1CFC0283-4A9E-46B5-8D26-89B17E93C93F}" destId="{CD5C8D2E-F94F-499C-A7E5-0488434D5F85}" srcOrd="0" destOrd="0" presId="urn:microsoft.com/office/officeart/2005/8/layout/list1"/>
    <dgm:cxn modelId="{D7351707-9651-4EF5-9B39-C5D8558020C9}" type="presParOf" srcId="{1CFC0283-4A9E-46B5-8D26-89B17E93C93F}" destId="{962E8BF1-C006-4EA4-BB3A-510C542D6174}" srcOrd="1" destOrd="0" presId="urn:microsoft.com/office/officeart/2005/8/layout/list1"/>
    <dgm:cxn modelId="{FDF8FC3A-5583-46C1-B10B-4198526C2843}" type="presParOf" srcId="{16146E65-4A08-470C-BC38-2E1BDFFF380A}" destId="{59FC1585-EA2F-4FA1-A041-AEA123C36B57}" srcOrd="17" destOrd="0" presId="urn:microsoft.com/office/officeart/2005/8/layout/list1"/>
    <dgm:cxn modelId="{6BABD1AC-FAA2-475B-9CD2-A1143634973A}" type="presParOf" srcId="{16146E65-4A08-470C-BC38-2E1BDFFF380A}" destId="{904CF565-E269-48F4-A1A6-12CB24F5AB8B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BF55A-15C4-4BFE-8774-1EB8D2925EEC}">
      <dsp:nvSpPr>
        <dsp:cNvPr id="0" name=""/>
        <dsp:cNvSpPr/>
      </dsp:nvSpPr>
      <dsp:spPr>
        <a:xfrm>
          <a:off x="0" y="195099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66AEF-2222-4D29-AA01-429B577ED075}">
      <dsp:nvSpPr>
        <dsp:cNvPr id="0" name=""/>
        <dsp:cNvSpPr/>
      </dsp:nvSpPr>
      <dsp:spPr>
        <a:xfrm>
          <a:off x="304800" y="3219"/>
          <a:ext cx="42672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</a:t>
          </a:r>
          <a:endParaRPr lang="sk-SK" sz="1800" b="1" kern="1200"/>
        </a:p>
      </dsp:txBody>
      <dsp:txXfrm>
        <a:off x="323534" y="21953"/>
        <a:ext cx="4229732" cy="346292"/>
      </dsp:txXfrm>
    </dsp:sp>
    <dsp:sp modelId="{380205C7-89B0-43BF-87DB-045DD8B4141B}">
      <dsp:nvSpPr>
        <dsp:cNvPr id="0" name=""/>
        <dsp:cNvSpPr/>
      </dsp:nvSpPr>
      <dsp:spPr>
        <a:xfrm>
          <a:off x="0" y="784779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547C38-91F4-4D25-B7E9-9CEA20A5E00E}">
      <dsp:nvSpPr>
        <dsp:cNvPr id="0" name=""/>
        <dsp:cNvSpPr/>
      </dsp:nvSpPr>
      <dsp:spPr>
        <a:xfrm>
          <a:off x="304800" y="592899"/>
          <a:ext cx="42672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2</a:t>
          </a:r>
          <a:endParaRPr lang="sk-SK" sz="1800" b="1" kern="1200"/>
        </a:p>
      </dsp:txBody>
      <dsp:txXfrm>
        <a:off x="323534" y="611633"/>
        <a:ext cx="4229732" cy="346292"/>
      </dsp:txXfrm>
    </dsp:sp>
    <dsp:sp modelId="{908DEAE6-EEB8-4C79-835F-E5F5CBA17036}">
      <dsp:nvSpPr>
        <dsp:cNvPr id="0" name=""/>
        <dsp:cNvSpPr/>
      </dsp:nvSpPr>
      <dsp:spPr>
        <a:xfrm>
          <a:off x="0" y="1374460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6F24B0-60FA-4D9F-A40C-4A54A1400BA4}">
      <dsp:nvSpPr>
        <dsp:cNvPr id="0" name=""/>
        <dsp:cNvSpPr/>
      </dsp:nvSpPr>
      <dsp:spPr>
        <a:xfrm>
          <a:off x="304800" y="1182580"/>
          <a:ext cx="42672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3</a:t>
          </a:r>
          <a:endParaRPr lang="sk-SK" sz="1800" b="1" kern="1200"/>
        </a:p>
      </dsp:txBody>
      <dsp:txXfrm>
        <a:off x="323534" y="1201314"/>
        <a:ext cx="4229732" cy="346292"/>
      </dsp:txXfrm>
    </dsp:sp>
    <dsp:sp modelId="{29B1C456-5A63-4BAD-A708-6062142CDC52}">
      <dsp:nvSpPr>
        <dsp:cNvPr id="0" name=""/>
        <dsp:cNvSpPr/>
      </dsp:nvSpPr>
      <dsp:spPr>
        <a:xfrm>
          <a:off x="0" y="1964140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1DD526-1068-414F-B221-54C5954E561B}">
      <dsp:nvSpPr>
        <dsp:cNvPr id="0" name=""/>
        <dsp:cNvSpPr/>
      </dsp:nvSpPr>
      <dsp:spPr>
        <a:xfrm>
          <a:off x="304800" y="1772260"/>
          <a:ext cx="42672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4</a:t>
          </a:r>
          <a:endParaRPr lang="sk-SK" sz="1800" b="1" kern="1200"/>
        </a:p>
      </dsp:txBody>
      <dsp:txXfrm>
        <a:off x="323534" y="1790994"/>
        <a:ext cx="4229732" cy="346292"/>
      </dsp:txXfrm>
    </dsp:sp>
    <dsp:sp modelId="{E89B4A95-1033-4232-9B46-52E78B74FB78}">
      <dsp:nvSpPr>
        <dsp:cNvPr id="0" name=""/>
        <dsp:cNvSpPr/>
      </dsp:nvSpPr>
      <dsp:spPr>
        <a:xfrm>
          <a:off x="0" y="2553820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B7624A-A5C4-4CF3-A1AA-DC83F203F58F}">
      <dsp:nvSpPr>
        <dsp:cNvPr id="0" name=""/>
        <dsp:cNvSpPr/>
      </dsp:nvSpPr>
      <dsp:spPr>
        <a:xfrm>
          <a:off x="304800" y="2361940"/>
          <a:ext cx="42672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5</a:t>
          </a:r>
          <a:endParaRPr lang="sk-SK" sz="1800" b="1" kern="1200"/>
        </a:p>
      </dsp:txBody>
      <dsp:txXfrm>
        <a:off x="323534" y="2380674"/>
        <a:ext cx="4229732" cy="346292"/>
      </dsp:txXfrm>
    </dsp:sp>
    <dsp:sp modelId="{61C530E2-9CCA-491C-AD2A-46FB61377E86}">
      <dsp:nvSpPr>
        <dsp:cNvPr id="0" name=""/>
        <dsp:cNvSpPr/>
      </dsp:nvSpPr>
      <dsp:spPr>
        <a:xfrm>
          <a:off x="0" y="3143500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66B8F0-E242-490B-9BF4-E7A0EC64EA19}">
      <dsp:nvSpPr>
        <dsp:cNvPr id="0" name=""/>
        <dsp:cNvSpPr/>
      </dsp:nvSpPr>
      <dsp:spPr>
        <a:xfrm>
          <a:off x="304800" y="2951620"/>
          <a:ext cx="42672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6</a:t>
          </a:r>
          <a:endParaRPr lang="sk-SK" sz="1800" b="1" kern="1200"/>
        </a:p>
      </dsp:txBody>
      <dsp:txXfrm>
        <a:off x="323534" y="2970354"/>
        <a:ext cx="4229732" cy="346292"/>
      </dsp:txXfrm>
    </dsp:sp>
    <dsp:sp modelId="{013D8FCA-DB4C-4457-B05D-A8261CB126A3}">
      <dsp:nvSpPr>
        <dsp:cNvPr id="0" name=""/>
        <dsp:cNvSpPr/>
      </dsp:nvSpPr>
      <dsp:spPr>
        <a:xfrm>
          <a:off x="0" y="3733180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1EC74D-BF87-407E-A618-357EDB1CF6A4}">
      <dsp:nvSpPr>
        <dsp:cNvPr id="0" name=""/>
        <dsp:cNvSpPr/>
      </dsp:nvSpPr>
      <dsp:spPr>
        <a:xfrm>
          <a:off x="304800" y="3541300"/>
          <a:ext cx="426720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7</a:t>
          </a:r>
          <a:endParaRPr lang="sk-SK" sz="1800" b="1" kern="1200"/>
        </a:p>
      </dsp:txBody>
      <dsp:txXfrm>
        <a:off x="323534" y="3560034"/>
        <a:ext cx="4229732" cy="3462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BF55A-15C4-4BFE-8774-1EB8D2925EEC}">
      <dsp:nvSpPr>
        <dsp:cNvPr id="0" name=""/>
        <dsp:cNvSpPr/>
      </dsp:nvSpPr>
      <dsp:spPr>
        <a:xfrm>
          <a:off x="0" y="252699"/>
          <a:ext cx="609600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66AEF-2222-4D29-AA01-429B577ED075}">
      <dsp:nvSpPr>
        <dsp:cNvPr id="0" name=""/>
        <dsp:cNvSpPr/>
      </dsp:nvSpPr>
      <dsp:spPr>
        <a:xfrm>
          <a:off x="304800" y="31299"/>
          <a:ext cx="42672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8</a:t>
          </a:r>
          <a:endParaRPr lang="sk-SK" sz="1800" b="1" kern="1200"/>
        </a:p>
      </dsp:txBody>
      <dsp:txXfrm>
        <a:off x="326416" y="52915"/>
        <a:ext cx="4223968" cy="399568"/>
      </dsp:txXfrm>
    </dsp:sp>
    <dsp:sp modelId="{380205C7-89B0-43BF-87DB-045DD8B4141B}">
      <dsp:nvSpPr>
        <dsp:cNvPr id="0" name=""/>
        <dsp:cNvSpPr/>
      </dsp:nvSpPr>
      <dsp:spPr>
        <a:xfrm>
          <a:off x="0" y="933100"/>
          <a:ext cx="609600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547C38-91F4-4D25-B7E9-9CEA20A5E00E}">
      <dsp:nvSpPr>
        <dsp:cNvPr id="0" name=""/>
        <dsp:cNvSpPr/>
      </dsp:nvSpPr>
      <dsp:spPr>
        <a:xfrm>
          <a:off x="304800" y="711699"/>
          <a:ext cx="42672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9</a:t>
          </a:r>
          <a:endParaRPr lang="sk-SK" sz="1800" b="1" kern="1200"/>
        </a:p>
      </dsp:txBody>
      <dsp:txXfrm>
        <a:off x="326416" y="733315"/>
        <a:ext cx="4223968" cy="399568"/>
      </dsp:txXfrm>
    </dsp:sp>
    <dsp:sp modelId="{908DEAE6-EEB8-4C79-835F-E5F5CBA17036}">
      <dsp:nvSpPr>
        <dsp:cNvPr id="0" name=""/>
        <dsp:cNvSpPr/>
      </dsp:nvSpPr>
      <dsp:spPr>
        <a:xfrm>
          <a:off x="0" y="1613500"/>
          <a:ext cx="609600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6F24B0-60FA-4D9F-A40C-4A54A1400BA4}">
      <dsp:nvSpPr>
        <dsp:cNvPr id="0" name=""/>
        <dsp:cNvSpPr/>
      </dsp:nvSpPr>
      <dsp:spPr>
        <a:xfrm>
          <a:off x="304800" y="1392100"/>
          <a:ext cx="42672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10</a:t>
          </a:r>
          <a:endParaRPr lang="sk-SK" sz="1800" b="1" kern="1200"/>
        </a:p>
      </dsp:txBody>
      <dsp:txXfrm>
        <a:off x="326416" y="1413716"/>
        <a:ext cx="4223968" cy="399568"/>
      </dsp:txXfrm>
    </dsp:sp>
    <dsp:sp modelId="{29B1C456-5A63-4BAD-A708-6062142CDC52}">
      <dsp:nvSpPr>
        <dsp:cNvPr id="0" name=""/>
        <dsp:cNvSpPr/>
      </dsp:nvSpPr>
      <dsp:spPr>
        <a:xfrm>
          <a:off x="0" y="2293900"/>
          <a:ext cx="609600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1DD526-1068-414F-B221-54C5954E561B}">
      <dsp:nvSpPr>
        <dsp:cNvPr id="0" name=""/>
        <dsp:cNvSpPr/>
      </dsp:nvSpPr>
      <dsp:spPr>
        <a:xfrm>
          <a:off x="304800" y="2072500"/>
          <a:ext cx="42672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11</a:t>
          </a:r>
          <a:endParaRPr lang="sk-SK" sz="1800" b="1" kern="1200"/>
        </a:p>
      </dsp:txBody>
      <dsp:txXfrm>
        <a:off x="326416" y="2094116"/>
        <a:ext cx="4223968" cy="399568"/>
      </dsp:txXfrm>
    </dsp:sp>
    <dsp:sp modelId="{E89B4A95-1033-4232-9B46-52E78B74FB78}">
      <dsp:nvSpPr>
        <dsp:cNvPr id="0" name=""/>
        <dsp:cNvSpPr/>
      </dsp:nvSpPr>
      <dsp:spPr>
        <a:xfrm>
          <a:off x="0" y="2974300"/>
          <a:ext cx="609600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B7624A-A5C4-4CF3-A1AA-DC83F203F58F}">
      <dsp:nvSpPr>
        <dsp:cNvPr id="0" name=""/>
        <dsp:cNvSpPr/>
      </dsp:nvSpPr>
      <dsp:spPr>
        <a:xfrm>
          <a:off x="304800" y="2752900"/>
          <a:ext cx="42672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12</a:t>
          </a:r>
          <a:endParaRPr lang="sk-SK" sz="1800" b="1" kern="1200"/>
        </a:p>
      </dsp:txBody>
      <dsp:txXfrm>
        <a:off x="326416" y="2774516"/>
        <a:ext cx="4223968" cy="399568"/>
      </dsp:txXfrm>
    </dsp:sp>
    <dsp:sp modelId="{61C530E2-9CCA-491C-AD2A-46FB61377E86}">
      <dsp:nvSpPr>
        <dsp:cNvPr id="0" name=""/>
        <dsp:cNvSpPr/>
      </dsp:nvSpPr>
      <dsp:spPr>
        <a:xfrm>
          <a:off x="0" y="3654700"/>
          <a:ext cx="6096000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66B8F0-E242-490B-9BF4-E7A0EC64EA19}">
      <dsp:nvSpPr>
        <dsp:cNvPr id="0" name=""/>
        <dsp:cNvSpPr/>
      </dsp:nvSpPr>
      <dsp:spPr>
        <a:xfrm>
          <a:off x="304800" y="3433300"/>
          <a:ext cx="4267200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13</a:t>
          </a:r>
          <a:endParaRPr lang="sk-SK" sz="1800" b="1" kern="1200"/>
        </a:p>
      </dsp:txBody>
      <dsp:txXfrm>
        <a:off x="326416" y="3454916"/>
        <a:ext cx="4223968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BF55A-15C4-4BFE-8774-1EB8D2925EEC}">
      <dsp:nvSpPr>
        <dsp:cNvPr id="0" name=""/>
        <dsp:cNvSpPr/>
      </dsp:nvSpPr>
      <dsp:spPr>
        <a:xfrm>
          <a:off x="0" y="220573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66AEF-2222-4D29-AA01-429B577ED075}">
      <dsp:nvSpPr>
        <dsp:cNvPr id="0" name=""/>
        <dsp:cNvSpPr/>
      </dsp:nvSpPr>
      <dsp:spPr>
        <a:xfrm>
          <a:off x="304202" y="0"/>
          <a:ext cx="426720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14</a:t>
          </a:r>
          <a:endParaRPr lang="sk-SK" sz="1800" b="1" kern="1200"/>
        </a:p>
      </dsp:txBody>
      <dsp:txXfrm>
        <a:off x="324377" y="20175"/>
        <a:ext cx="4226850" cy="372930"/>
      </dsp:txXfrm>
    </dsp:sp>
    <dsp:sp modelId="{380205C7-89B0-43BF-87DB-045DD8B4141B}">
      <dsp:nvSpPr>
        <dsp:cNvPr id="0" name=""/>
        <dsp:cNvSpPr/>
      </dsp:nvSpPr>
      <dsp:spPr>
        <a:xfrm>
          <a:off x="0" y="855614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547C38-91F4-4D25-B7E9-9CEA20A5E00E}">
      <dsp:nvSpPr>
        <dsp:cNvPr id="0" name=""/>
        <dsp:cNvSpPr/>
      </dsp:nvSpPr>
      <dsp:spPr>
        <a:xfrm>
          <a:off x="304800" y="648973"/>
          <a:ext cx="426720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15</a:t>
          </a:r>
          <a:endParaRPr lang="sk-SK" sz="1800" b="1" kern="1200"/>
        </a:p>
      </dsp:txBody>
      <dsp:txXfrm>
        <a:off x="324975" y="669148"/>
        <a:ext cx="4226850" cy="372930"/>
      </dsp:txXfrm>
    </dsp:sp>
    <dsp:sp modelId="{7715834F-EC7B-4C66-AD5C-29E371D0AF64}">
      <dsp:nvSpPr>
        <dsp:cNvPr id="0" name=""/>
        <dsp:cNvSpPr/>
      </dsp:nvSpPr>
      <dsp:spPr>
        <a:xfrm>
          <a:off x="0" y="1490654"/>
          <a:ext cx="60960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6784C9-AB9D-4623-A01A-61B84A6EF534}">
      <dsp:nvSpPr>
        <dsp:cNvPr id="0" name=""/>
        <dsp:cNvSpPr/>
      </dsp:nvSpPr>
      <dsp:spPr>
        <a:xfrm>
          <a:off x="304800" y="1284014"/>
          <a:ext cx="426720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16</a:t>
          </a:r>
          <a:endParaRPr lang="sk-SK" sz="1800" b="1" kern="1200"/>
        </a:p>
      </dsp:txBody>
      <dsp:txXfrm>
        <a:off x="324975" y="1304189"/>
        <a:ext cx="4226850" cy="3729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0205C7-89B0-43BF-87DB-045DD8B4141B}">
      <dsp:nvSpPr>
        <dsp:cNvPr id="0" name=""/>
        <dsp:cNvSpPr/>
      </dsp:nvSpPr>
      <dsp:spPr>
        <a:xfrm>
          <a:off x="0" y="277480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547C38-91F4-4D25-B7E9-9CEA20A5E00E}">
      <dsp:nvSpPr>
        <dsp:cNvPr id="0" name=""/>
        <dsp:cNvSpPr/>
      </dsp:nvSpPr>
      <dsp:spPr>
        <a:xfrm>
          <a:off x="304800" y="100360"/>
          <a:ext cx="42672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17</a:t>
          </a:r>
          <a:endParaRPr lang="sk-SK" sz="1800" b="1" kern="1200"/>
        </a:p>
      </dsp:txBody>
      <dsp:txXfrm>
        <a:off x="322093" y="117653"/>
        <a:ext cx="4232614" cy="319654"/>
      </dsp:txXfrm>
    </dsp:sp>
    <dsp:sp modelId="{908DEAE6-EEB8-4C79-835F-E5F5CBA17036}">
      <dsp:nvSpPr>
        <dsp:cNvPr id="0" name=""/>
        <dsp:cNvSpPr/>
      </dsp:nvSpPr>
      <dsp:spPr>
        <a:xfrm>
          <a:off x="0" y="821800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6F24B0-60FA-4D9F-A40C-4A54A1400BA4}">
      <dsp:nvSpPr>
        <dsp:cNvPr id="0" name=""/>
        <dsp:cNvSpPr/>
      </dsp:nvSpPr>
      <dsp:spPr>
        <a:xfrm>
          <a:off x="304800" y="644680"/>
          <a:ext cx="42672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18</a:t>
          </a:r>
          <a:endParaRPr lang="sk-SK" sz="1800" b="1" kern="1200"/>
        </a:p>
      </dsp:txBody>
      <dsp:txXfrm>
        <a:off x="322093" y="661973"/>
        <a:ext cx="4232614" cy="319654"/>
      </dsp:txXfrm>
    </dsp:sp>
    <dsp:sp modelId="{E3035E7F-3030-4336-9775-9CABA338EB11}">
      <dsp:nvSpPr>
        <dsp:cNvPr id="0" name=""/>
        <dsp:cNvSpPr/>
      </dsp:nvSpPr>
      <dsp:spPr>
        <a:xfrm>
          <a:off x="0" y="1366120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F2BE6C-C157-4409-B57F-E3EAFA21F268}">
      <dsp:nvSpPr>
        <dsp:cNvPr id="0" name=""/>
        <dsp:cNvSpPr/>
      </dsp:nvSpPr>
      <dsp:spPr>
        <a:xfrm>
          <a:off x="304800" y="1189000"/>
          <a:ext cx="42672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19</a:t>
          </a:r>
          <a:endParaRPr lang="sk-SK" sz="1800" b="1" kern="1200"/>
        </a:p>
      </dsp:txBody>
      <dsp:txXfrm>
        <a:off x="322093" y="1206293"/>
        <a:ext cx="4232614" cy="319654"/>
      </dsp:txXfrm>
    </dsp:sp>
    <dsp:sp modelId="{CF994B9E-5C09-4F91-BAE2-ED498F8F3A4B}">
      <dsp:nvSpPr>
        <dsp:cNvPr id="0" name=""/>
        <dsp:cNvSpPr/>
      </dsp:nvSpPr>
      <dsp:spPr>
        <a:xfrm>
          <a:off x="0" y="1910439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DB614-CAF2-42E1-9C96-DF0160B393D0}">
      <dsp:nvSpPr>
        <dsp:cNvPr id="0" name=""/>
        <dsp:cNvSpPr/>
      </dsp:nvSpPr>
      <dsp:spPr>
        <a:xfrm>
          <a:off x="304800" y="1733320"/>
          <a:ext cx="42672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20</a:t>
          </a:r>
          <a:endParaRPr lang="sk-SK" sz="1800" b="1" kern="1200"/>
        </a:p>
      </dsp:txBody>
      <dsp:txXfrm>
        <a:off x="322093" y="1750613"/>
        <a:ext cx="4232614" cy="319654"/>
      </dsp:txXfrm>
    </dsp:sp>
    <dsp:sp modelId="{904CF565-E269-48F4-A1A6-12CB24F5AB8B}">
      <dsp:nvSpPr>
        <dsp:cNvPr id="0" name=""/>
        <dsp:cNvSpPr/>
      </dsp:nvSpPr>
      <dsp:spPr>
        <a:xfrm>
          <a:off x="0" y="2454759"/>
          <a:ext cx="6096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2E8BF1-C006-4EA4-BB3A-510C542D6174}">
      <dsp:nvSpPr>
        <dsp:cNvPr id="0" name=""/>
        <dsp:cNvSpPr/>
      </dsp:nvSpPr>
      <dsp:spPr>
        <a:xfrm>
          <a:off x="304800" y="2277639"/>
          <a:ext cx="42672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Príklad </a:t>
          </a:r>
          <a:r>
            <a:rPr lang="sk-SK" sz="1800" b="1" kern="1200" smtClean="0">
              <a:hlinkClick xmlns:r="http://schemas.openxmlformats.org/officeDocument/2006/relationships" r:id="" action="ppaction://hlinksldjump"/>
            </a:rPr>
            <a:t>21</a:t>
          </a:r>
          <a:endParaRPr lang="sk-SK" sz="1800" b="1" kern="1200"/>
        </a:p>
      </dsp:txBody>
      <dsp:txXfrm>
        <a:off x="322093" y="2294932"/>
        <a:ext cx="4232614" cy="319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oramenný trojuholní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uhlý trojuholní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ovnoramenný trojuholní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  <p:cxnSp>
        <p:nvCxnSpPr>
          <p:cNvPr id="11" name="Rovná spojnic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ovná spojnic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uhlý trojuholní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Rovná spojnic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ovná spojnic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F70F381-E0AE-48C4-A151-307F0C682DA2}" type="datetimeFigureOut">
              <a:rPr lang="sk-SK" smtClean="0"/>
              <a:pPr/>
              <a:t>3.6.2013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755C2A3-BB0A-433D-8827-C212EB7D01AC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0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85.xml"/><Relationship Id="rId2" Type="http://schemas.openxmlformats.org/officeDocument/2006/relationships/hyperlink" Target="pr&#225;ca-v&#253;kresy/80_43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3.ggb" TargetMode="Externa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" Target="slide85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85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85.xml"/><Relationship Id="rId2" Type="http://schemas.openxmlformats.org/officeDocument/2006/relationships/hyperlink" Target="pr&#225;ca-v&#253;kresy/80_44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4.ggb" TargetMode="Externa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8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gebra.org/cms/sk" TargetMode="External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9.xml"/><Relationship Id="rId2" Type="http://schemas.openxmlformats.org/officeDocument/2006/relationships/hyperlink" Target="pr&#225;ca-v&#253;kresy/79_34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hyperlink" Target="pr&#225;ca-v&#253;kresy/79_34.ggb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hyperlink" Target="pr&#225;ca-v&#253;kresy/79_39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79_39.ggb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38.xml"/><Relationship Id="rId7" Type="http://schemas.openxmlformats.org/officeDocument/2006/relationships/slide" Target="slide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82.xml"/><Relationship Id="rId4" Type="http://schemas.openxmlformats.org/officeDocument/2006/relationships/slide" Target="slide6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hyperlink" Target="pr&#225;ca-v&#253;kresy/80_42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2.ggb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8.png"/><Relationship Id="rId2" Type="http://schemas.openxmlformats.org/officeDocument/2006/relationships/hyperlink" Target="pr&#225;ca-v&#253;kresy/80_49a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9a.ggb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3.png"/><Relationship Id="rId2" Type="http://schemas.openxmlformats.org/officeDocument/2006/relationships/hyperlink" Target="pr&#225;ca-v&#253;kresy/80_49b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9b.ggb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8.png"/><Relationship Id="rId2" Type="http://schemas.openxmlformats.org/officeDocument/2006/relationships/hyperlink" Target="pr&#225;ca-v&#253;kresy/80_49c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9c.ggb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hyperlink" Target="pr&#225;ca-v&#253;kresy/80_49d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9d.ggb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0.png"/><Relationship Id="rId5" Type="http://schemas.openxmlformats.org/officeDocument/2006/relationships/slide" Target="slide41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47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3.png"/><Relationship Id="rId2" Type="http://schemas.openxmlformats.org/officeDocument/2006/relationships/hyperlink" Target="pr&#225;ca-v&#253;kresy/79_33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79_33.ggb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7.png"/><Relationship Id="rId2" Type="http://schemas.openxmlformats.org/officeDocument/2006/relationships/hyperlink" Target="pr&#225;ca-v&#253;kresy/79_37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79_37.ggb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0.png"/><Relationship Id="rId2" Type="http://schemas.openxmlformats.org/officeDocument/2006/relationships/hyperlink" Target="pr&#225;ca-v&#253;kresy/80_48a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8a.ggb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5.png"/><Relationship Id="rId2" Type="http://schemas.openxmlformats.org/officeDocument/2006/relationships/hyperlink" Target="pr&#225;ca-v&#253;kresy/80_48b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8b.ggb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0.png"/><Relationship Id="rId2" Type="http://schemas.openxmlformats.org/officeDocument/2006/relationships/hyperlink" Target="pr&#225;ca-v&#253;kresy/80_48c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8c.ggb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5.png"/><Relationship Id="rId2" Type="http://schemas.openxmlformats.org/officeDocument/2006/relationships/hyperlink" Target="pr&#225;ca-v&#253;kresy/80_48d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8d.ggb" TargetMode="Externa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6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0.png"/><Relationship Id="rId5" Type="http://schemas.openxmlformats.org/officeDocument/2006/relationships/slide" Target="slide69.xml"/><Relationship Id="rId4" Type="http://schemas.openxmlformats.org/officeDocument/2006/relationships/slide" Target="slide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78.jpeg"/><Relationship Id="rId4" Type="http://schemas.openxmlformats.org/officeDocument/2006/relationships/image" Target="../media/image1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slide" Target="slide2.xml"/><Relationship Id="rId4" Type="http://schemas.openxmlformats.org/officeDocument/2006/relationships/slide" Target="slide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" Target="slide6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" Target="slide69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4.png"/><Relationship Id="rId2" Type="http://schemas.openxmlformats.org/officeDocument/2006/relationships/hyperlink" Target="pr&#225;ca-v&#253;kresy/79_36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69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79_36.ggb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9.xml"/><Relationship Id="rId4" Type="http://schemas.openxmlformats.org/officeDocument/2006/relationships/image" Target="../media/image8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pr&#225;ca-v&#253;kresy/80_41.ggb" TargetMode="External"/><Relationship Id="rId7" Type="http://schemas.openxmlformats.org/officeDocument/2006/relationships/slide" Target="slide69.xml"/><Relationship Id="rId2" Type="http://schemas.openxmlformats.org/officeDocument/2006/relationships/hyperlink" Target="pr&#225;ca-v&#253;kresy/80_41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69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69.xml"/><Relationship Id="rId4" Type="http://schemas.openxmlformats.org/officeDocument/2006/relationships/image" Target="../media/image9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slide" Target="slide69.xml"/><Relationship Id="rId3" Type="http://schemas.openxmlformats.org/officeDocument/2006/relationships/image" Target="../media/image2.png"/><Relationship Id="rId7" Type="http://schemas.openxmlformats.org/officeDocument/2006/relationships/image" Target="../media/image93.png"/><Relationship Id="rId2" Type="http://schemas.openxmlformats.org/officeDocument/2006/relationships/hyperlink" Target="pr&#225;ca-v&#253;kresy/80_47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hyperlink" Target="pr&#225;ca-v&#253;kresy/80_47.ggb" TargetMode="Externa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69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4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0.png"/><Relationship Id="rId5" Type="http://schemas.openxmlformats.org/officeDocument/2006/relationships/slide" Target="slide85.xml"/><Relationship Id="rId4" Type="http://schemas.openxmlformats.org/officeDocument/2006/relationships/slide" Target="slide2.xml"/><Relationship Id="rId9" Type="http://schemas.openxmlformats.org/officeDocument/2006/relationships/image" Target="../media/image9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97.png"/><Relationship Id="rId4" Type="http://schemas.openxmlformats.org/officeDocument/2006/relationships/image" Target="../media/image1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slide" Target="slide2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slide" Target="slide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85.xml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85.xml"/><Relationship Id="rId2" Type="http://schemas.openxmlformats.org/officeDocument/2006/relationships/hyperlink" Target="pr&#225;ca-v&#253;kresy/79_35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3.png"/><Relationship Id="rId4" Type="http://schemas.openxmlformats.org/officeDocument/2006/relationships/hyperlink" Target="pr&#225;ca-v&#253;kresy/79_35.ggb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8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5.xml"/><Relationship Id="rId4" Type="http://schemas.openxmlformats.org/officeDocument/2006/relationships/image" Target="../media/image10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85.xml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85.xml"/><Relationship Id="rId2" Type="http://schemas.openxmlformats.org/officeDocument/2006/relationships/hyperlink" Target="pr&#225;ca-v&#253;kresy/79_38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3.png"/><Relationship Id="rId4" Type="http://schemas.openxmlformats.org/officeDocument/2006/relationships/hyperlink" Target="pr&#225;ca-v&#253;kresy/79_38.ggb" TargetMode="Externa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85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5.xml"/><Relationship Id="rId4" Type="http://schemas.openxmlformats.org/officeDocument/2006/relationships/image" Target="../media/image11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85.xml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85.xml"/><Relationship Id="rId2" Type="http://schemas.openxmlformats.org/officeDocument/2006/relationships/hyperlink" Target="pr&#225;ca-v&#253;kresy/79_40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3.png"/><Relationship Id="rId4" Type="http://schemas.openxmlformats.org/officeDocument/2006/relationships/hyperlink" Target="pr&#225;ca-v&#253;kresy/79_40.ggb" TargetMode="Externa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85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8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85.xml"/><Relationship Id="rId4" Type="http://schemas.openxmlformats.org/officeDocument/2006/relationships/image" Target="../media/image1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sk-SK" sz="5400" b="1" smtClean="0">
                <a:solidFill>
                  <a:srgbClr val="FFFF00"/>
                </a:solidFill>
              </a:rPr>
              <a:t>Zhodné zobrazenia v </a:t>
            </a:r>
            <a:r>
              <a:rPr lang="sk-SK" sz="5400" b="1" err="1" smtClean="0">
                <a:solidFill>
                  <a:srgbClr val="FFFF00"/>
                </a:solidFill>
              </a:rPr>
              <a:t>GeoGebre</a:t>
            </a:r>
            <a:endParaRPr lang="sk-SK" sz="5400" b="1">
              <a:solidFill>
                <a:srgbClr val="FFFF00"/>
              </a:solidFill>
            </a:endParaRPr>
          </a:p>
        </p:txBody>
      </p:sp>
      <p:sp>
        <p:nvSpPr>
          <p:cNvPr id="3" name="Nadpis 1"/>
          <p:cNvSpPr txBox="1">
            <a:spLocks/>
          </p:cNvSpPr>
          <p:nvPr/>
        </p:nvSpPr>
        <p:spPr>
          <a:xfrm>
            <a:off x="719572" y="3176972"/>
            <a:ext cx="7812868" cy="857957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484632" algn="r" rtl="0" eaLnBrk="1" latinLnBrk="0" hangingPunct="1">
              <a:spcBef>
                <a:spcPct val="0"/>
              </a:spcBef>
              <a:buNone/>
              <a:defRPr kumimoji="0" sz="44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sk-SK" sz="3200" b="1" smtClean="0">
                <a:effectLst/>
              </a:rPr>
              <a:t>učebná pomôcka</a:t>
            </a:r>
            <a:endParaRPr lang="sk-SK" sz="3200" b="1">
              <a:effectLst/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431540" y="5409220"/>
            <a:ext cx="7812868" cy="857957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484632" algn="r" rtl="0" eaLnBrk="1" latinLnBrk="0" hangingPunct="1">
              <a:spcBef>
                <a:spcPct val="0"/>
              </a:spcBef>
              <a:buNone/>
              <a:defRPr kumimoji="0" sz="44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2400"/>
              <a:t>Mgr. Miroslava </a:t>
            </a:r>
            <a:r>
              <a:rPr lang="sk-SK" sz="2400" err="1" smtClean="0"/>
              <a:t>Vavrová</a:t>
            </a:r>
            <a:endParaRPr lang="sk-SK" sz="2400" smtClean="0"/>
          </a:p>
          <a:p>
            <a:pPr algn="l"/>
            <a:r>
              <a:rPr lang="sk-SK" sz="2400" smtClean="0"/>
              <a:t>Gymnázium Ivana Kupca, Hlohovec</a:t>
            </a:r>
            <a:endParaRPr lang="sk-SK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" t="8042" r="66482" b="31955"/>
          <a:stretch/>
        </p:blipFill>
        <p:spPr>
          <a:xfrm>
            <a:off x="5818" y="1227027"/>
            <a:ext cx="4790311" cy="4733255"/>
          </a:xfrm>
          <a:prstGeom prst="rect">
            <a:avLst/>
          </a:prstGeom>
        </p:spPr>
      </p:pic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7812360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Šípka doľava 15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Vývojový diagram: štítok 16"/>
          <p:cNvSpPr/>
          <p:nvPr/>
        </p:nvSpPr>
        <p:spPr>
          <a:xfrm>
            <a:off x="5818" y="775257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BlokTextu 2"/>
          <p:cNvSpPr txBox="1"/>
          <p:nvPr/>
        </p:nvSpPr>
        <p:spPr>
          <a:xfrm>
            <a:off x="5148065" y="1158968"/>
            <a:ext cx="3995936" cy="4801314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Úsečku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vieme zostrojiť, ak nájdeme jeden z bodov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Druhý bod potom zostrojíme tak, aby stred úsečky ležal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 stred úsečky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 úsečka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na ňu kolmá, tak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osou úsečky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Teda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 zároveň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vtedy nájdeme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Vývojový diagram: štítok 21"/>
          <p:cNvSpPr/>
          <p:nvPr/>
        </p:nvSpPr>
        <p:spPr>
          <a:xfrm>
            <a:off x="5148065" y="775257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16438" y="0"/>
                <a:ext cx="9127562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Príklad1</a:t>
                </a:r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Sú dané dve rôznobežky </a:t>
                </a:r>
                <a:r>
                  <a:rPr lang="sk-SK" i="1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p,q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kružnica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tak, aby platilo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𝑋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𝑌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je kolmá na priamku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q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stred 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38" y="0"/>
                <a:ext cx="9127562" cy="64633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01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Šípka doľava 13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15825" y="567084"/>
            <a:ext cx="5664487" cy="59680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4" r="53954" b="31129"/>
          <a:stretch/>
        </p:blipFill>
        <p:spPr>
          <a:xfrm>
            <a:off x="1682883" y="682107"/>
            <a:ext cx="5730370" cy="5652841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505907" y="537834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" name="Šípka doľava 15">
            <a:hlinkClick r:id="rId7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1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0" y="1571206"/>
            <a:ext cx="91440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Overíme, že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rovnostranný.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815" y="4189153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20: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Nájdite také polohy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pre ktoré má úloha minimálny a maximálny počet riešení.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3235" y="2420888"/>
            <a:ext cx="9144000" cy="133882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štvorcov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KLMN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K’L’M’N‘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môže mať najmenej 2 riešenia a najviac 8 riešení. Riešenia, ktoré generuje štvorec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K“L“M“N“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sú totožné s riešeniami, ktoré generuje štvorec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K’L’M’N‘.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7" name="Šípka doľava 16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64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-20676" y="1361235"/>
            <a:ext cx="5600788" cy="45880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Vývojový diagram: štítok 2"/>
          <p:cNvSpPr/>
          <p:nvPr/>
        </p:nvSpPr>
        <p:spPr>
          <a:xfrm>
            <a:off x="-20676" y="1052736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8" t="10872" r="50001" b="24332"/>
          <a:stretch/>
        </p:blipFill>
        <p:spPr>
          <a:xfrm>
            <a:off x="-4749" y="1267628"/>
            <a:ext cx="5568933" cy="47145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BlokTextu 8"/>
              <p:cNvSpPr txBox="1"/>
              <p:nvPr/>
            </p:nvSpPr>
            <p:spPr>
              <a:xfrm>
                <a:off x="-20676" y="0"/>
                <a:ext cx="9144000" cy="92333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21: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Kružnice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;5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), 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;3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sa pretínajú v dvoch bodoch. Označte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jeden z týchto priesečníkov. Zostrojte všetky rovnoramenné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so základňou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tak, aby platilo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𝐴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∧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𝐵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∧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∠</m:t>
                        </m:r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𝐴𝐶𝐵</m:t>
                        </m:r>
                      </m:e>
                    </m:d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=120°</m:t>
                    </m:r>
                  </m:oMath>
                </a14:m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BlokTextu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0676" y="0"/>
                <a:ext cx="9144000" cy="92333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600" t="-3311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BlokTextu 9"/>
          <p:cNvSpPr txBox="1"/>
          <p:nvPr/>
        </p:nvSpPr>
        <p:spPr>
          <a:xfrm>
            <a:off x="5652121" y="1361234"/>
            <a:ext cx="3492832" cy="507831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rovnoramennom trojuholníku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so základňou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sú obe ramená zhodné, preto medzi bodmi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existuje otočenie so stredom v bode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±120°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V tomto otočení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obrazom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musí jeho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ležať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Lenže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má podľa zadania taktiež ležať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čiže musí patriť prieniku kružníc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Ak máme zostrojené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B,C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zostrojíme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spĺňal zadané podmienky (využitím otočenia alebo vlastností rovnoramenného trojuholníka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Vývojový diagram: štítok 4"/>
          <p:cNvSpPr/>
          <p:nvPr/>
        </p:nvSpPr>
        <p:spPr>
          <a:xfrm>
            <a:off x="5648159" y="1032899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435597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Šípka doľava 12">
            <a:hlinkClick r:id="" action="ppaction://hlinkshowjump?jump=previousslide"/>
          </p:cNvPr>
          <p:cNvSpPr/>
          <p:nvPr/>
        </p:nvSpPr>
        <p:spPr>
          <a:xfrm>
            <a:off x="2987824" y="6029250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4" name="Šípka doľava 13">
            <a:hlinkClick r:id="rId4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8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49260" y="18864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249260" y="908720"/>
                <a:ext cx="4466756" cy="4662815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kružnice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;5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),</m:t>
                    </m:r>
                    <m:r>
                      <a:rPr lang="sk-SK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k-SK">
                            <a:solidFill>
                              <a:schemeClr val="bg1"/>
                            </a:solidFill>
                            <a:latin typeface="Cambria Math"/>
                          </a:rPr>
                          <m:t>k</m:t>
                        </m:r>
                      </m:e>
                      <m:sub>
                        <m:r>
                          <a:rPr lang="sk-SK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sk-SK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O</m:t>
                            </m:r>
                          </m:e>
                          <m:sub>
                            <m:r>
                              <a:rPr lang="sk-SK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sk-SK">
                            <a:solidFill>
                              <a:schemeClr val="bg1"/>
                            </a:solidFill>
                            <a:latin typeface="Cambria Math"/>
                          </a:rPr>
                          <m:t>;3</m:t>
                        </m:r>
                        <m:r>
                          <m:rPr>
                            <m:sty m:val="p"/>
                          </m:rPr>
                          <a:rPr lang="sk-SK">
                            <a:solidFill>
                              <a:schemeClr val="bg1"/>
                            </a:solidFill>
                            <a:latin typeface="Cambria Math"/>
                          </a:rPr>
                          <m:t>cm</m:t>
                        </m:r>
                      </m:e>
                    </m:d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ktoré sa pretínajú v dvoch bodoch.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Označte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jeden z priesečníkov kružníc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 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V otočení 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o uhol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±120°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zostrojte obraz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kružnice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Prienik kružníc 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sk-SK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je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V otočení 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o uhol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∓120°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zostrojte obraz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bodu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trojuholník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260" y="908720"/>
                <a:ext cx="4466756" cy="4662815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955" b="-1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Obrázo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41833"/>
            <a:ext cx="3723700" cy="2996587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/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140233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577934" y="544471"/>
            <a:ext cx="5876678" cy="59680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5" r="41279" b="2790"/>
          <a:stretch/>
        </p:blipFill>
        <p:spPr>
          <a:xfrm>
            <a:off x="1428810" y="664937"/>
            <a:ext cx="6076118" cy="5618905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521012" y="537834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" name="Šípka doľava 15">
            <a:hlinkClick r:id="rId7" action="ppaction://hlinksldjump"/>
          </p:cNvPr>
          <p:cNvSpPr/>
          <p:nvPr/>
        </p:nvSpPr>
        <p:spPr>
          <a:xfrm>
            <a:off x="360942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1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BlokTextu 12"/>
              <p:cNvSpPr txBox="1"/>
              <p:nvPr/>
            </p:nvSpPr>
            <p:spPr>
              <a:xfrm>
                <a:off x="0" y="1340768"/>
                <a:ext cx="9144000" cy="646331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Skúška: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Overíme polohu bodov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A, 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podľa zadania. Ďalej overíme, že skonštruovaný trojuholník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rovnoramenný a uhol pri vrchole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má veľkosť 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120°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BlokTextu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340768"/>
                <a:ext cx="9144000" cy="646331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533" t="-4717" r="-933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BlokTextu 13"/>
          <p:cNvSpPr txBox="1"/>
          <p:nvPr/>
        </p:nvSpPr>
        <p:spPr>
          <a:xfrm>
            <a:off x="0" y="4725144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21: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Môže mať úloha 0 riešení? Bude vtedy splnené zadanie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Príklady,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že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sa pretínajú v dvoch bodoch? 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3235" y="2420888"/>
            <a:ext cx="9144000" cy="175432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 obrazmi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spoločným bodom  kružníc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‘, 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.Úloha môže mať: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každá  z kružníc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‘, 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má s kružnicou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ešte ďalší spoločný bod okrem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 ak niektorá z kružníc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‘, 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má s kružnicou k</a:t>
            </a:r>
            <a:r>
              <a:rPr lang="sk-SK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spoločný bod iba 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7" name="Šípka doľava 16">
            <a:hlinkClick r:id="rId4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87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771800" y="836712"/>
            <a:ext cx="3322712" cy="936104"/>
          </a:xfrm>
        </p:spPr>
        <p:txBody>
          <a:bodyPr/>
          <a:lstStyle/>
          <a:p>
            <a:pPr algn="ctr"/>
            <a:r>
              <a:rPr lang="sk-SK" smtClean="0"/>
              <a:t>Koniec</a:t>
            </a:r>
            <a:endParaRPr lang="sk-SK"/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325194"/>
            <a:ext cx="1830561" cy="383726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2627784" y="2291355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err="1" smtClean="0"/>
              <a:t>Geogebra</a:t>
            </a:r>
            <a:r>
              <a:rPr lang="sk-SK" smtClean="0"/>
              <a:t> je „voľne </a:t>
            </a:r>
            <a:r>
              <a:rPr lang="sk-SK"/>
              <a:t>dostupný matematický softvér pre učenie sa a na </a:t>
            </a:r>
            <a:r>
              <a:rPr lang="sk-SK" smtClean="0"/>
              <a:t>vyučovanie“.  Môžete si </a:t>
            </a:r>
            <a:r>
              <a:rPr lang="sk-SK"/>
              <a:t>ho stiahnuť na </a:t>
            </a:r>
            <a:r>
              <a:rPr lang="sk-SK">
                <a:hlinkClick r:id="rId3"/>
              </a:rPr>
              <a:t>http://www.geogebra.org/cms/sk</a:t>
            </a:r>
            <a:endParaRPr lang="sk-SK"/>
          </a:p>
          <a:p>
            <a:r>
              <a:rPr lang="sk-SK" smtClean="0"/>
              <a:t> </a:t>
            </a:r>
            <a:endParaRPr lang="sk-SK"/>
          </a:p>
        </p:txBody>
      </p:sp>
      <p:sp>
        <p:nvSpPr>
          <p:cNvPr id="5" name="BlokTextu 4"/>
          <p:cNvSpPr txBox="1"/>
          <p:nvPr/>
        </p:nvSpPr>
        <p:spPr>
          <a:xfrm>
            <a:off x="2619772" y="4005064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/>
              <a:t>PETÁKOVÁ, J. 2001. </a:t>
            </a:r>
            <a:r>
              <a:rPr lang="sk-SK" i="1"/>
              <a:t>MATEMATIKA, příprava k maturitě a k přijímacím zkouškám na vysoké školy.</a:t>
            </a:r>
            <a:r>
              <a:rPr lang="sk-SK"/>
              <a:t> Praha: Prometheus, spol. s.r.o., 2001. 303 s. ISBN 80-7196-099-3</a:t>
            </a:r>
            <a:r>
              <a:rPr lang="sk-SK" smtClean="0"/>
              <a:t> </a:t>
            </a:r>
            <a:endParaRPr lang="sk-SK"/>
          </a:p>
        </p:txBody>
      </p:sp>
      <p:pic>
        <p:nvPicPr>
          <p:cNvPr id="6" name="Obrázok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39" t="16514" r="25943" b="15904"/>
          <a:stretch/>
        </p:blipFill>
        <p:spPr>
          <a:xfrm>
            <a:off x="1037816" y="3534184"/>
            <a:ext cx="1133884" cy="160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8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o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838" y="3068960"/>
            <a:ext cx="2656266" cy="2520280"/>
          </a:xfrm>
          <a:prstGeom prst="rect">
            <a:avLst/>
          </a:prstGeom>
        </p:spPr>
      </p:pic>
      <p:sp>
        <p:nvSpPr>
          <p:cNvPr id="11" name="Vývojový diagram: štítok 10"/>
          <p:cNvSpPr/>
          <p:nvPr/>
        </p:nvSpPr>
        <p:spPr>
          <a:xfrm>
            <a:off x="212595" y="361025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212595" y="1412776"/>
            <a:ext cx="5287458" cy="3000821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Dané sú dve rôznobežky </a:t>
            </a:r>
            <a:r>
              <a:rPr lang="sk-SK" i="1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p,q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priamku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ktorá je obrazom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úsečku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228184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15825" y="567084"/>
            <a:ext cx="5664487" cy="59680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11" name="Obrázok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82"/>
          <a:stretch/>
        </p:blipFill>
        <p:spPr>
          <a:xfrm>
            <a:off x="1802500" y="615909"/>
            <a:ext cx="5491135" cy="5919273"/>
          </a:xfrm>
          <a:prstGeom prst="rect">
            <a:avLst/>
          </a:prstGeom>
        </p:spPr>
      </p:pic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7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487713" y="537834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BlokTextu 2"/>
          <p:cNvSpPr txBox="1"/>
          <p:nvPr/>
        </p:nvSpPr>
        <p:spPr>
          <a:xfrm>
            <a:off x="0" y="1196752"/>
            <a:ext cx="9144000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Skúška: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Vyplýva z rozboru a postupu konštrukcie. Overíme vlastnosti zostrojených útvarov: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ležia na požadovaných útvaroch,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kolmá na úsečku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prechádza jej stredom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-29340" y="4581128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1: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Zvoľte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postupne vzájomnú polohu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a priamok </a:t>
            </a:r>
            <a:r>
              <a:rPr lang="sk-SK" i="1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p,q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úloha mala 2, resp. 1, resp. 0 riešení.</a:t>
            </a:r>
          </a:p>
        </p:txBody>
      </p:sp>
      <p:sp>
        <p:nvSpPr>
          <p:cNvPr id="10" name="BlokTextu 9"/>
          <p:cNvSpPr txBox="1"/>
          <p:nvPr/>
        </p:nvSpPr>
        <p:spPr>
          <a:xfrm>
            <a:off x="0" y="2492896"/>
            <a:ext cx="9144000" cy="175432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Diskusia: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môže mať: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 riešení,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nemajú spoločný bod;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majú spoločný práve 1 bod;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majú spoločné práve 2 body.</a:t>
            </a:r>
          </a:p>
        </p:txBody>
      </p:sp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59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bdĺžnik 28"/>
          <p:cNvSpPr/>
          <p:nvPr/>
        </p:nvSpPr>
        <p:spPr>
          <a:xfrm>
            <a:off x="4352" y="1461508"/>
            <a:ext cx="4855680" cy="44877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23" name="Šípka doprava 22">
            <a:hlinkClick r:id="" action="ppaction://hlinkshowjump?jump=nextslide"/>
          </p:cNvPr>
          <p:cNvSpPr/>
          <p:nvPr/>
        </p:nvSpPr>
        <p:spPr>
          <a:xfrm>
            <a:off x="3491880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Šípka doľava 23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7625" b="41795"/>
          <a:stretch/>
        </p:blipFill>
        <p:spPr>
          <a:xfrm>
            <a:off x="1" y="1596871"/>
            <a:ext cx="4658264" cy="4280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0" y="0"/>
                <a:ext cx="9144000" cy="92333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 algn="just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2: 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Daný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je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 priamka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ktorá ním prechádza;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 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 kružnica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polomerom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Ďalej je daný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 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ani na kružnici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 Zostrojte všetky štvorce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ABCD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tak, aby platilo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𝐴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𝐶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𝐵𝐷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⊂↔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𝑃𝑀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sk-SK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92333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3311" r="-533" b="-9934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Vývojový diagram: štítok 24"/>
          <p:cNvSpPr/>
          <p:nvPr/>
        </p:nvSpPr>
        <p:spPr>
          <a:xfrm>
            <a:off x="-7645" y="1049175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5148065" y="1331224"/>
            <a:ext cx="3960440" cy="535531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just"/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zostrojenie štvorca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 požadovanými vlastnosťami stačí nájsť jeden jeho vrchol. Keďže stred štvorca 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ostatné vrcholy nájdeme s využitím vlastností štvorca (kolmosť a rozpoľovanie uhlopriečok).</a:t>
            </a:r>
          </a:p>
          <a:p>
            <a:pPr algn="just"/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 úsečka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(uhlopriečka hľadaného štvorca) 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hľadané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sú osovo súmerné podľa tejto priamky.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leží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Teda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 zároveň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vtedy nájdeme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Vývojový diagram: štítok 26"/>
          <p:cNvSpPr/>
          <p:nvPr/>
        </p:nvSpPr>
        <p:spPr>
          <a:xfrm>
            <a:off x="5148065" y="1049176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232913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179512" y="404664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179512" y="1124743"/>
            <a:ext cx="5071434" cy="466281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Dané sú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ktorá je obrazom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B,D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ležali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 útvar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bol štvorec (nájdite najprv bod S – stred štvorca a potom využite kolmosť a rozpoľovanie uhlopriečok ).</a:t>
            </a: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618" y="2132856"/>
            <a:ext cx="3245047" cy="2448272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156176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8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658410" y="567083"/>
            <a:ext cx="5832649" cy="59680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681408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358685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07" b="28889"/>
          <a:stretch/>
        </p:blipFill>
        <p:spPr>
          <a:xfrm>
            <a:off x="1676666" y="671870"/>
            <a:ext cx="5845702" cy="5670889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572258" y="5399299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8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BlokTextu 2"/>
          <p:cNvSpPr txBox="1"/>
          <p:nvPr/>
        </p:nvSpPr>
        <p:spPr>
          <a:xfrm>
            <a:off x="0" y="14847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vlastnosti zostrojených útvarov: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B, C, 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ležia na požadovaných útvaroch a útvar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ja štvorec.</a:t>
            </a:r>
          </a:p>
        </p:txBody>
      </p:sp>
      <p:sp>
        <p:nvSpPr>
          <p:cNvPr id="5" name="BlokTextu 4"/>
          <p:cNvSpPr txBox="1"/>
          <p:nvPr/>
        </p:nvSpPr>
        <p:spPr>
          <a:xfrm>
            <a:off x="0" y="4581128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just">
              <a:spcAft>
                <a:spcPts val="0"/>
              </a:spcAft>
              <a:buSzPts val="1200"/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2: 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Zvoľte postupne vzájomnú polohu kružnice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 a priamky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  tak, aby úloha</a:t>
            </a:r>
            <a:r>
              <a:rPr lang="sk-SK" sz="1050">
                <a:solidFill>
                  <a:schemeClr val="bg1"/>
                </a:solidFill>
                <a:latin typeface="Times New Roman"/>
                <a:ea typeface="Times New Roman"/>
              </a:rPr>
              <a:t> 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 mala 2, resp. 1, resp. 0 riešení.  Koľko riešení má úloha, ak bod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 leží na priamke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/>
                <a:ea typeface="Times New Roman"/>
              </a:rPr>
              <a:t>?</a:t>
            </a:r>
            <a:endParaRPr lang="sk-SK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0" y="2492896"/>
            <a:ext cx="9144000" cy="175432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sk-SK" b="1" i="1">
                <a:solidFill>
                  <a:schemeClr val="bg1"/>
                </a:solidFill>
                <a:latin typeface="Times New Roman"/>
                <a:ea typeface="Times New Roman"/>
              </a:rPr>
              <a:t>Diskusia:  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Počet riešení závisí od prieniku priamky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. Úloha môže mať: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540385" algn="l"/>
              </a:tabLst>
            </a:pP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0 riešení, ak priamka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 nemajú spoločný bod;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540385" algn="l"/>
              </a:tabLst>
            </a:pP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1 riešenie, ak priamka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 majú spoločný práve 1 bod;</a:t>
            </a:r>
          </a:p>
          <a:p>
            <a:pPr marL="285750" lvl="0" indent="-285750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tabLst>
                <a:tab pos="540385" algn="l"/>
              </a:tabLst>
            </a:pP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2 riešenia, ak priamka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/>
                <a:ea typeface="Times New Roman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/>
                <a:ea typeface="Times New Roman"/>
              </a:rPr>
              <a:t> majú spoločné práve 2 body.</a:t>
            </a:r>
            <a:endParaRPr lang="sk-SK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94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7" name="Šípka doprava 16">
            <a:hlinkClick r:id="" action="ppaction://hlinkshowjump?jump=nextslide"/>
          </p:cNvPr>
          <p:cNvSpPr/>
          <p:nvPr/>
        </p:nvSpPr>
        <p:spPr>
          <a:xfrm>
            <a:off x="3707904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Šípka doľava 17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34" b="42087"/>
          <a:stretch/>
        </p:blipFill>
        <p:spPr>
          <a:xfrm>
            <a:off x="-14006" y="1565731"/>
            <a:ext cx="5018054" cy="4339271"/>
          </a:xfrm>
          <a:prstGeom prst="rect">
            <a:avLst/>
          </a:prstGeom>
        </p:spPr>
      </p:pic>
      <p:sp>
        <p:nvSpPr>
          <p:cNvPr id="19" name="Vývojový diagram: štítok 18"/>
          <p:cNvSpPr/>
          <p:nvPr/>
        </p:nvSpPr>
        <p:spPr>
          <a:xfrm>
            <a:off x="-20814" y="1291884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BlokTextu 21"/>
              <p:cNvSpPr txBox="1"/>
              <p:nvPr/>
            </p:nvSpPr>
            <p:spPr>
              <a:xfrm>
                <a:off x="0" y="0"/>
                <a:ext cx="9144000" cy="120032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 algn="just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3: 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Daný je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 priamka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ktorá ním prechádza;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 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 kružnica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polomerom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Ďalej je daný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 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ani na kružnici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všetky rovnoramenné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so základňou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tak, aby platilo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𝐵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𝐴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⊂↔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𝑃𝑀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𝐶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𝑀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2" name="BlokTextu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1200329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2538" r="-533" b="-7107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BlokTextu 24"/>
          <p:cNvSpPr txBox="1"/>
          <p:nvPr/>
        </p:nvSpPr>
        <p:spPr>
          <a:xfrm>
            <a:off x="5326498" y="1565731"/>
            <a:ext cx="3817502" cy="535531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just"/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Rovnoramenný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 so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známym temenom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 s požadovanými vlastnosťami vieme zostrojiť, ak nájdeme  jeden z jeho vrcholov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 výška v</a:t>
            </a:r>
            <a:r>
              <a:rPr lang="sk-SK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(z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na stranu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tohto rovnoramenného trojuholníka 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hľadané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sú osovo súmerné podľa tejto priamky.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leží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Teda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 zároveň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vtedy nájdeme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Vývojový diagram: štítok 20"/>
          <p:cNvSpPr/>
          <p:nvPr/>
        </p:nvSpPr>
        <p:spPr>
          <a:xfrm>
            <a:off x="5326498" y="1291884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Šípka doľava 13">
            <a:hlinkClick r:id="" action="ppaction://hlinkshowjump?jump=previousslide"/>
          </p:cNvPr>
          <p:cNvSpPr/>
          <p:nvPr/>
        </p:nvSpPr>
        <p:spPr>
          <a:xfrm>
            <a:off x="2495021" y="6021573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26299" y="345991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852936"/>
            <a:ext cx="2658859" cy="2919673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226298" y="1144776"/>
            <a:ext cx="5641846" cy="34163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Dané sú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ktorá je obrazom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osovej súmernosti podľa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totožný s bodom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rovnoramenný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ývojový diagram: dierna páska 3">
            <a:hlinkClick r:id="rId2" action="ppaction://hlinksldjump"/>
          </p:cNvPr>
          <p:cNvSpPr/>
          <p:nvPr/>
        </p:nvSpPr>
        <p:spPr>
          <a:xfrm>
            <a:off x="747731" y="2527678"/>
            <a:ext cx="3384000" cy="1224136"/>
          </a:xfrm>
          <a:prstGeom prst="flowChartPunchedTape">
            <a:avLst/>
          </a:prstGeom>
          <a:effectLst>
            <a:innerShdw blurRad="63500" dist="101600" dir="27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400" b="1" smtClean="0">
                <a:solidFill>
                  <a:schemeClr val="tx1">
                    <a:lumMod val="95000"/>
                  </a:schemeClr>
                </a:solidFill>
              </a:rPr>
              <a:t>Osová súmernosť</a:t>
            </a:r>
            <a:endParaRPr lang="sk-SK" sz="2400" b="1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5" name="Vývojový diagram: dierna páska 4">
            <a:hlinkClick r:id="rId3" action="ppaction://hlinksldjump"/>
          </p:cNvPr>
          <p:cNvSpPr/>
          <p:nvPr/>
        </p:nvSpPr>
        <p:spPr>
          <a:xfrm>
            <a:off x="5004048" y="2527678"/>
            <a:ext cx="3384000" cy="1224136"/>
          </a:xfrm>
          <a:prstGeom prst="flowChartPunchedTape">
            <a:avLst/>
          </a:prstGeom>
          <a:effectLst>
            <a:innerShdw blurRad="63500" dist="101600" dir="27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400" b="1" smtClean="0">
                <a:solidFill>
                  <a:schemeClr val="tx1">
                    <a:lumMod val="95000"/>
                  </a:schemeClr>
                </a:solidFill>
              </a:rPr>
              <a:t>Stredová súmernosť</a:t>
            </a:r>
            <a:endParaRPr lang="sk-SK" sz="2400" b="1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6" name="Vývojový diagram: dierna páska 5">
            <a:hlinkClick r:id="rId4" action="ppaction://hlinksldjump"/>
          </p:cNvPr>
          <p:cNvSpPr/>
          <p:nvPr/>
        </p:nvSpPr>
        <p:spPr>
          <a:xfrm>
            <a:off x="759806" y="4500136"/>
            <a:ext cx="3384376" cy="1224136"/>
          </a:xfrm>
          <a:prstGeom prst="flowChartPunchedTape">
            <a:avLst/>
          </a:prstGeom>
          <a:effectLst>
            <a:innerShdw blurRad="63500" dist="101600" dir="27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400" b="1" smtClean="0">
                <a:solidFill>
                  <a:schemeClr val="tx1">
                    <a:lumMod val="95000"/>
                  </a:schemeClr>
                </a:solidFill>
              </a:rPr>
              <a:t>Posunutie (</a:t>
            </a:r>
            <a:r>
              <a:rPr lang="sk-SK" sz="2400" b="1" err="1" smtClean="0">
                <a:solidFill>
                  <a:schemeClr val="tx1">
                    <a:lumMod val="95000"/>
                  </a:schemeClr>
                </a:solidFill>
              </a:rPr>
              <a:t>translácia</a:t>
            </a:r>
            <a:r>
              <a:rPr lang="sk-SK" sz="2400" b="1" smtClean="0">
                <a:solidFill>
                  <a:schemeClr val="tx1">
                    <a:lumMod val="95000"/>
                  </a:schemeClr>
                </a:solidFill>
              </a:rPr>
              <a:t>)</a:t>
            </a:r>
            <a:endParaRPr lang="sk-SK" sz="2400" b="1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7" name="Vývojový diagram: dierna páska 6">
            <a:hlinkClick r:id="rId5" action="ppaction://hlinksldjump"/>
          </p:cNvPr>
          <p:cNvSpPr/>
          <p:nvPr/>
        </p:nvSpPr>
        <p:spPr>
          <a:xfrm>
            <a:off x="5004048" y="4500136"/>
            <a:ext cx="3384376" cy="1224136"/>
          </a:xfrm>
          <a:prstGeom prst="flowChartPunchedTape">
            <a:avLst/>
          </a:prstGeom>
          <a:effectLst>
            <a:innerShdw blurRad="63500" dist="101600" dir="27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400" b="1" smtClean="0">
                <a:solidFill>
                  <a:schemeClr val="tx1">
                    <a:lumMod val="95000"/>
                  </a:schemeClr>
                </a:solidFill>
              </a:rPr>
              <a:t>Otočenie (rotácia)</a:t>
            </a:r>
            <a:endParaRPr lang="sk-SK" sz="2400" b="1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8" name="Dvojitá vlna 7">
            <a:hlinkClick r:id="rId6" action="ppaction://hlinksldjump"/>
          </p:cNvPr>
          <p:cNvSpPr/>
          <p:nvPr/>
        </p:nvSpPr>
        <p:spPr>
          <a:xfrm>
            <a:off x="1871700" y="872716"/>
            <a:ext cx="4968364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600" b="1" smtClean="0">
                <a:solidFill>
                  <a:schemeClr val="accent1">
                    <a:lumMod val="75000"/>
                  </a:schemeClr>
                </a:solidFill>
              </a:rPr>
              <a:t>Zhodné zobrazenia</a:t>
            </a:r>
            <a:endParaRPr lang="sk-SK" sz="36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Štvorstranná šípka 1">
            <a:hlinkClick r:id="rId7" action="ppaction://hlinksldjump"/>
          </p:cNvPr>
          <p:cNvSpPr/>
          <p:nvPr/>
        </p:nvSpPr>
        <p:spPr>
          <a:xfrm>
            <a:off x="3998624" y="3573016"/>
            <a:ext cx="1296238" cy="1152128"/>
          </a:xfrm>
          <a:prstGeom prst="quad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600" b="1" smtClean="0">
                <a:solidFill>
                  <a:srgbClr val="FF0000"/>
                </a:solidFill>
              </a:rPr>
              <a:t>Vyber si!</a:t>
            </a:r>
            <a:endParaRPr lang="sk-SK" sz="1600" b="1">
              <a:solidFill>
                <a:srgbClr val="FF0000"/>
              </a:solidFill>
            </a:endParaRPr>
          </a:p>
        </p:txBody>
      </p:sp>
      <p:sp>
        <p:nvSpPr>
          <p:cNvPr id="3" name="Obojsmerná vodorovná šípka 2">
            <a:hlinkClick r:id="rId8" action="ppaction://hlinksldjump"/>
          </p:cNvPr>
          <p:cNvSpPr/>
          <p:nvPr/>
        </p:nvSpPr>
        <p:spPr>
          <a:xfrm>
            <a:off x="3980763" y="6168417"/>
            <a:ext cx="1331960" cy="576064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NÁVOD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62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15825" y="567084"/>
            <a:ext cx="5832649" cy="59680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730347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27289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" t="6565" r="27630" b="30099"/>
          <a:stretch/>
        </p:blipFill>
        <p:spPr>
          <a:xfrm>
            <a:off x="1727569" y="760651"/>
            <a:ext cx="5811958" cy="5418992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656430" y="5373433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8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BlokTextu 2"/>
          <p:cNvSpPr txBox="1"/>
          <p:nvPr/>
        </p:nvSpPr>
        <p:spPr>
          <a:xfrm>
            <a:off x="0" y="1484784"/>
            <a:ext cx="9144000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vlastnosti zostrojených útvarov: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ležia na požadovaných útvaroch a útvar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rovnoramenný trojuholník so základňou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BlokTextu 4"/>
          <p:cNvSpPr txBox="1"/>
          <p:nvPr/>
        </p:nvSpPr>
        <p:spPr>
          <a:xfrm>
            <a:off x="0" y="4797152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3: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Zvoľte postupne vzájomnú polohu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tak, aby úloha mala 2, resp. 1, resp. 0 riešení. Môže mať úloha riešenie,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0" name="BlokTextu 9"/>
          <p:cNvSpPr txBox="1"/>
          <p:nvPr/>
        </p:nvSpPr>
        <p:spPr>
          <a:xfrm>
            <a:off x="0" y="2708920"/>
            <a:ext cx="9144000" cy="175432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môže mať: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 riešení,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nemajú spoločný bod;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majú spoločný práve 1 bod;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majú spoločné práve 2 body.</a:t>
            </a:r>
          </a:p>
        </p:txBody>
      </p:sp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61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8052100" y="6165304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3" t="7098" r="48226" b="23092"/>
          <a:stretch/>
        </p:blipFill>
        <p:spPr>
          <a:xfrm>
            <a:off x="5805" y="1080397"/>
            <a:ext cx="5233048" cy="4936277"/>
          </a:xfrm>
          <a:prstGeom prst="rect">
            <a:avLst/>
          </a:prstGeom>
        </p:spPr>
      </p:pic>
      <p:sp>
        <p:nvSpPr>
          <p:cNvPr id="18" name="Vývojový diagram: štítok 17"/>
          <p:cNvSpPr/>
          <p:nvPr/>
        </p:nvSpPr>
        <p:spPr>
          <a:xfrm>
            <a:off x="5805" y="72254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BlokTextu 2"/>
              <p:cNvSpPr txBox="1"/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4: 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 všetky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 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(dĺžky sú uvedené v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), ak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    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𝑎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𝑏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=10,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=3</m:t>
                    </m:r>
                  </m:oMath>
                </a14:m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sk-SK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BlokText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4717" b="-14151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BlokTextu 5"/>
          <p:cNvSpPr txBox="1"/>
          <p:nvPr/>
        </p:nvSpPr>
        <p:spPr>
          <a:xfrm>
            <a:off x="6407696" y="1089348"/>
            <a:ext cx="2736304" cy="4801314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nakreslení náčrtu vidíme, že dokážeme zostrojiť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 ktorom |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BX|=a+b=10cm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|AB|=c=5cm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=3cm.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Pri hľadaní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si musíme uvedomiť, že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byť rovnoramenný so základňou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Rovnoramenné trojuholníky sú osovo súmerné podľa osi svojej základne. Preto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osi základne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úsečky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Vývojový diagram: štítok 19"/>
          <p:cNvSpPr/>
          <p:nvPr/>
        </p:nvSpPr>
        <p:spPr>
          <a:xfrm>
            <a:off x="6407696" y="72254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Šípka doľava 13">
            <a:hlinkClick r:id="" action="ppaction://hlinkshowjump?jump=previousslide"/>
          </p:cNvPr>
          <p:cNvSpPr/>
          <p:nvPr/>
        </p:nvSpPr>
        <p:spPr>
          <a:xfrm>
            <a:off x="6528351" y="6165304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" name="Šípka doľava 15">
            <a:hlinkClick r:id="rId5" action="ppaction://hlinksldjump"/>
          </p:cNvPr>
          <p:cNvSpPr/>
          <p:nvPr/>
        </p:nvSpPr>
        <p:spPr>
          <a:xfrm>
            <a:off x="126459" y="6165304"/>
            <a:ext cx="1120787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191066" y="398477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191066" y="1185806"/>
            <a:ext cx="4968552" cy="383181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úsečku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 dĺžkou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a+b=10cm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priamku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rovnobežnú s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vzdialenosť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|p,BX|=v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=3cm.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so stredom v bode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polomerom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r=c=3cm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je prienikom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os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úsečky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 úsečky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964282"/>
            <a:ext cx="3201129" cy="2851799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5851727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5796136" y="234295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579109" y="247380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263466" y="980728"/>
            <a:ext cx="8629014" cy="48965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" t="1807" r="31977" b="3121"/>
          <a:stretch/>
        </p:blipFill>
        <p:spPr>
          <a:xfrm>
            <a:off x="888554" y="980728"/>
            <a:ext cx="6984776" cy="4968552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8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BlokTextu 2"/>
          <p:cNvSpPr txBox="1"/>
          <p:nvPr/>
        </p:nvSpPr>
        <p:spPr>
          <a:xfrm>
            <a:off x="0" y="14847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Meraním overíme vlastnosti zostrojených útvarov, ktoré boli dané.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0" y="4473986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buSzPts val="1200"/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4: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Experimentujte s veľkosťou výšky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 i="1" baseline="-25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strany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Pri akých hodnotách má úloha  práve  1 riešenie?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0" y="2636912"/>
            <a:ext cx="9144000" cy="133882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 dané hodnoty má úloha 2 riešenia vo zvolenej polrovine, pretože je možné zostrojiť dva rôzne trojuholníky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ABX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z čoho potom vyplýva existencia 2 rôznych trojuholníkov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79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dĺžnik 20"/>
          <p:cNvSpPr/>
          <p:nvPr/>
        </p:nvSpPr>
        <p:spPr>
          <a:xfrm>
            <a:off x="-11880" y="1029364"/>
            <a:ext cx="4799904" cy="48667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3571868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Šípka doľava 15">
            <a:hlinkClick r:id="rId2" action="ppaction://hlinksldjump"/>
          </p:cNvPr>
          <p:cNvSpPr/>
          <p:nvPr/>
        </p:nvSpPr>
        <p:spPr>
          <a:xfrm>
            <a:off x="122449" y="6021288"/>
            <a:ext cx="1120787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3" t="384" r="60015" b="43517"/>
          <a:stretch/>
        </p:blipFill>
        <p:spPr>
          <a:xfrm>
            <a:off x="-50385" y="1154540"/>
            <a:ext cx="4824968" cy="4741572"/>
          </a:xfrm>
          <a:prstGeom prst="rect">
            <a:avLst/>
          </a:prstGeom>
        </p:spPr>
      </p:pic>
      <p:sp>
        <p:nvSpPr>
          <p:cNvPr id="17" name="Vývojový diagram: štítok 16"/>
          <p:cNvSpPr/>
          <p:nvPr/>
        </p:nvSpPr>
        <p:spPr>
          <a:xfrm>
            <a:off x="1795" y="778887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5: 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všetky 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(dĺžky sú uvedené v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),  ak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  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𝑏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=10,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𝛼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=45°,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𝛽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=60°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4717" b="-14151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BlokTextu 5"/>
          <p:cNvSpPr txBox="1"/>
          <p:nvPr/>
        </p:nvSpPr>
        <p:spPr>
          <a:xfrm>
            <a:off x="4897901" y="1052734"/>
            <a:ext cx="4246100" cy="535531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náčrtu je zrejmé, že ak zostrojíme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BCX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 ktorom  poznáme |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BX|=b+c=10cm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XBC|=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=60º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budeme vedieť nájsť aj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 zostrojeniu 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BCX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potrebujeme poznať nejakú ďalšiu jeho vlastnosť, ktorá by sa dala odvodiť zo známych vlastností 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Skúsme odvodiť veľkosť uhlu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leží na úsečke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že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|AB|=c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|XA|=b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potom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XAC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rovnoramenný so základňou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Keďže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XAC|=180º-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uhly pri základni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musia byť zhodné, ľahko odvodíme:</a:t>
            </a:r>
          </a:p>
          <a:p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BXC|=|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AXC|=[180º-(180º-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)]/2=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/2.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 rovnoramennosti 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XAC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potom vyplýva, že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(ktorý leží na úsečke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musí ležať aj na osi základne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Vývojový diagram: štítok 18"/>
          <p:cNvSpPr/>
          <p:nvPr/>
        </p:nvSpPr>
        <p:spPr>
          <a:xfrm>
            <a:off x="4897901" y="755517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" action="ppaction://hlinkshowjump?jump=previousslide"/>
          </p:cNvPr>
          <p:cNvSpPr/>
          <p:nvPr/>
        </p:nvSpPr>
        <p:spPr>
          <a:xfrm>
            <a:off x="2334928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12595" y="361025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212594" y="1052736"/>
                <a:ext cx="5007478" cy="3416320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BX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dĺžkou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b+c=10cm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uhol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XBY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veľkosťou 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𝛽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=60°</m:t>
                    </m:r>
                  </m:oMath>
                </a14:m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sk-SK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uhol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BXZ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veľkosťou 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𝛼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/2=22,5°</m:t>
                    </m:r>
                  </m:oMath>
                </a14:m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sk-SK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je prienikom polpriamky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XZ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polpriamky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os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prienikom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BX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trojuholník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sk-SK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594" y="1052736"/>
                <a:ext cx="5007478" cy="341632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853" b="-536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Obrázo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790361"/>
            <a:ext cx="3323674" cy="3116376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012160" y="6029250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6012160" y="270623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596336" y="270622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15825" y="1089079"/>
            <a:ext cx="5701415" cy="47525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2" t="25836" r="61743" b="24173"/>
          <a:stretch/>
        </p:blipFill>
        <p:spPr>
          <a:xfrm>
            <a:off x="1715825" y="1196752"/>
            <a:ext cx="5604514" cy="4537182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8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539552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0" y="14847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zadané metrické  vlastnosti zostrojeného trojuholníka.</a:t>
            </a:r>
          </a:p>
        </p:txBody>
      </p:sp>
      <p:sp>
        <p:nvSpPr>
          <p:cNvPr id="14" name="BlokTextu 13"/>
          <p:cNvSpPr txBox="1"/>
          <p:nvPr/>
        </p:nvSpPr>
        <p:spPr>
          <a:xfrm>
            <a:off x="-276" y="4065232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just">
              <a:buSzPts val="1200"/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5: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Experimentujte s veľkosťami uhlov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Pre aké hodnoty bude existovať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BCX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ale nebude možné zostrojiť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0" y="2636912"/>
            <a:ext cx="9144000" cy="87299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Existencia riešenia vyplýva z existencie 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BCX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má pre dané hodnoty 1 riešenie vo zvolenej polrovine.</a:t>
            </a: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60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kTextu 1"/>
          <p:cNvSpPr txBox="1"/>
          <p:nvPr/>
        </p:nvSpPr>
        <p:spPr>
          <a:xfrm>
            <a:off x="584413" y="54868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mtClean="0"/>
              <a:t>Prezentácie a obsahuje tieto interaktívne prvky:</a:t>
            </a:r>
            <a:endParaRPr lang="sk-SK"/>
          </a:p>
        </p:txBody>
      </p:sp>
      <p:sp>
        <p:nvSpPr>
          <p:cNvPr id="3" name="Šípka doľava 2">
            <a:hlinkClick r:id="rId2" action="ppaction://hlinksldjump"/>
          </p:cNvPr>
          <p:cNvSpPr/>
          <p:nvPr/>
        </p:nvSpPr>
        <p:spPr>
          <a:xfrm>
            <a:off x="747778" y="1322511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" name="Šípka doprava 3">
            <a:hlinkClick r:id="" action="ppaction://hlinkshowjump?jump=nextslide"/>
          </p:cNvPr>
          <p:cNvSpPr/>
          <p:nvPr/>
        </p:nvSpPr>
        <p:spPr>
          <a:xfrm>
            <a:off x="4970487" y="1347431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Šípka doprava 4"/>
          <p:cNvSpPr/>
          <p:nvPr/>
        </p:nvSpPr>
        <p:spPr>
          <a:xfrm>
            <a:off x="7164288" y="1335176"/>
            <a:ext cx="1092467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FF00"/>
              </a:solidFill>
              <a:latin typeface="Arial Black" pitchFamily="34" charset="0"/>
            </a:endParaRPr>
          </a:p>
        </p:txBody>
      </p:sp>
      <p:grpSp>
        <p:nvGrpSpPr>
          <p:cNvPr id="12" name="Skupina 11"/>
          <p:cNvGrpSpPr/>
          <p:nvPr/>
        </p:nvGrpSpPr>
        <p:grpSpPr>
          <a:xfrm>
            <a:off x="1250561" y="4437112"/>
            <a:ext cx="1241442" cy="547695"/>
            <a:chOff x="1547664" y="3284984"/>
            <a:chExt cx="1241442" cy="547695"/>
          </a:xfrm>
        </p:grpSpPr>
        <p:sp>
          <p:nvSpPr>
            <p:cNvPr id="13" name="Vývojový diagram: štítok 12"/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4" name="Obrázok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15" name="Skupina 14"/>
          <p:cNvGrpSpPr/>
          <p:nvPr/>
        </p:nvGrpSpPr>
        <p:grpSpPr>
          <a:xfrm>
            <a:off x="1247844" y="5478378"/>
            <a:ext cx="1241442" cy="547695"/>
            <a:chOff x="3965088" y="3351831"/>
            <a:chExt cx="1241442" cy="547695"/>
          </a:xfrm>
        </p:grpSpPr>
        <p:sp>
          <p:nvSpPr>
            <p:cNvPr id="16" name="Vývojový diagram: štítok 15"/>
            <p:cNvSpPr/>
            <p:nvPr/>
          </p:nvSpPr>
          <p:spPr>
            <a:xfrm>
              <a:off x="3965088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7" name="Obrázok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18" name="BlokTextu 17"/>
          <p:cNvSpPr txBox="1"/>
          <p:nvPr/>
        </p:nvSpPr>
        <p:spPr>
          <a:xfrm>
            <a:off x="450574" y="213285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mtClean="0"/>
              <a:t>skok na obsah</a:t>
            </a:r>
            <a:endParaRPr lang="sk-SK"/>
          </a:p>
        </p:txBody>
      </p:sp>
      <p:sp>
        <p:nvSpPr>
          <p:cNvPr id="19" name="BlokTextu 18"/>
          <p:cNvSpPr txBox="1"/>
          <p:nvPr/>
        </p:nvSpPr>
        <p:spPr>
          <a:xfrm>
            <a:off x="4784377" y="2089681"/>
            <a:ext cx="1632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mtClean="0"/>
              <a:t>presun na</a:t>
            </a:r>
          </a:p>
          <a:p>
            <a:r>
              <a:rPr lang="sk-SK" smtClean="0"/>
              <a:t>ďalší snímok</a:t>
            </a:r>
            <a:endParaRPr lang="sk-SK"/>
          </a:p>
        </p:txBody>
      </p:sp>
      <p:sp>
        <p:nvSpPr>
          <p:cNvPr id="20" name="BlokTextu 19"/>
          <p:cNvSpPr txBox="1"/>
          <p:nvPr/>
        </p:nvSpPr>
        <p:spPr>
          <a:xfrm>
            <a:off x="6670641" y="2132856"/>
            <a:ext cx="2221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mtClean="0"/>
              <a:t>presun na snímok</a:t>
            </a:r>
          </a:p>
          <a:p>
            <a:r>
              <a:rPr lang="sk-SK" smtClean="0"/>
              <a:t>s úlohami</a:t>
            </a:r>
            <a:endParaRPr lang="sk-SK"/>
          </a:p>
        </p:txBody>
      </p:sp>
      <p:sp>
        <p:nvSpPr>
          <p:cNvPr id="23" name="BlokTextu 22"/>
          <p:cNvSpPr txBox="1"/>
          <p:nvPr/>
        </p:nvSpPr>
        <p:spPr>
          <a:xfrm>
            <a:off x="2926003" y="4462313"/>
            <a:ext cx="6089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smtClean="0"/>
              <a:t>súbor html, ktorý obsahuje výkres s konštrukciou (pre počítače, ktoré nemajú nainštalovanú </a:t>
            </a:r>
            <a:r>
              <a:rPr lang="sk-SK" sz="1400" err="1" smtClean="0"/>
              <a:t>GeoGebru</a:t>
            </a:r>
            <a:r>
              <a:rPr lang="sk-SK" sz="1400" smtClean="0"/>
              <a:t>)</a:t>
            </a:r>
            <a:endParaRPr lang="sk-SK" sz="1400"/>
          </a:p>
        </p:txBody>
      </p:sp>
      <p:sp>
        <p:nvSpPr>
          <p:cNvPr id="25" name="BlokTextu 24"/>
          <p:cNvSpPr txBox="1"/>
          <p:nvPr/>
        </p:nvSpPr>
        <p:spPr>
          <a:xfrm>
            <a:off x="2910205" y="5502854"/>
            <a:ext cx="5981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smtClean="0"/>
              <a:t>súbor </a:t>
            </a:r>
            <a:r>
              <a:rPr lang="sk-SK" sz="1400" err="1" smtClean="0"/>
              <a:t>ggb</a:t>
            </a:r>
            <a:r>
              <a:rPr lang="sk-SK" sz="1400" smtClean="0"/>
              <a:t>, ktorý obsahuje výkres s konštrukciou (pre počítače, ktoré majú nainštalovanú </a:t>
            </a:r>
            <a:r>
              <a:rPr lang="sk-SK" sz="1400" err="1" smtClean="0"/>
              <a:t>GeoGebru</a:t>
            </a:r>
            <a:r>
              <a:rPr lang="sk-SK" sz="1400" smtClean="0"/>
              <a:t>)</a:t>
            </a:r>
            <a:endParaRPr lang="sk-SK" sz="1400"/>
          </a:p>
        </p:txBody>
      </p:sp>
      <p:sp>
        <p:nvSpPr>
          <p:cNvPr id="27" name="BlokTextu 26"/>
          <p:cNvSpPr txBox="1"/>
          <p:nvPr/>
        </p:nvSpPr>
        <p:spPr>
          <a:xfrm>
            <a:off x="2944798" y="3411764"/>
            <a:ext cx="5311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/>
              <a:t>Z</a:t>
            </a:r>
            <a:r>
              <a:rPr lang="sk-SK" sz="1400" smtClean="0"/>
              <a:t>vukový súbor, ktorý vysvetľuje riešenie </a:t>
            </a:r>
            <a:r>
              <a:rPr lang="sk-SK" sz="1400" smtClean="0"/>
              <a:t>Príklady </a:t>
            </a:r>
            <a:r>
              <a:rPr lang="sk-SK" sz="1400" smtClean="0"/>
              <a:t>(treba mať pripojené reproduktory).</a:t>
            </a:r>
            <a:endParaRPr lang="sk-SK" sz="140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345" y="3411764"/>
            <a:ext cx="561975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Šípka doľava 21">
            <a:hlinkClick r:id="" action="ppaction://hlinkshowjump?jump=previousslide"/>
          </p:cNvPr>
          <p:cNvSpPr/>
          <p:nvPr/>
        </p:nvSpPr>
        <p:spPr>
          <a:xfrm>
            <a:off x="2778626" y="1316694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/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4" name="BlokTextu 23"/>
          <p:cNvSpPr txBox="1"/>
          <p:nvPr/>
        </p:nvSpPr>
        <p:spPr>
          <a:xfrm>
            <a:off x="2492002" y="2089681"/>
            <a:ext cx="2007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mtClean="0"/>
              <a:t>návrat na</a:t>
            </a:r>
          </a:p>
          <a:p>
            <a:r>
              <a:rPr lang="sk-SK" smtClean="0"/>
              <a:t>predchádzajúci snímok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4202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3919938" y="6019233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Šípka doľava 15">
            <a:hlinkClick r:id="rId2" action="ppaction://hlinksldjump"/>
          </p:cNvPr>
          <p:cNvSpPr/>
          <p:nvPr/>
        </p:nvSpPr>
        <p:spPr>
          <a:xfrm>
            <a:off x="395536" y="6021288"/>
            <a:ext cx="1080120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 r="54428" b="41952"/>
          <a:stretch/>
        </p:blipFill>
        <p:spPr>
          <a:xfrm>
            <a:off x="0" y="1063027"/>
            <a:ext cx="5246992" cy="4392488"/>
          </a:xfrm>
          <a:prstGeom prst="rect">
            <a:avLst/>
          </a:prstGeom>
        </p:spPr>
      </p:pic>
      <p:sp>
        <p:nvSpPr>
          <p:cNvPr id="17" name="Vývojový diagram: štítok 16"/>
          <p:cNvSpPr/>
          <p:nvPr/>
        </p:nvSpPr>
        <p:spPr>
          <a:xfrm>
            <a:off x="0" y="76525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lokTextu 13"/>
              <p:cNvSpPr txBox="1"/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6: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všetky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(dĺžky sú uvedené v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), ak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 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𝑎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𝑏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=12, 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𝛼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=45°,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𝛽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=75°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4" name="BlokTextu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4717" b="-14151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BlokTextu 1"/>
          <p:cNvSpPr txBox="1"/>
          <p:nvPr/>
        </p:nvSpPr>
        <p:spPr>
          <a:xfrm>
            <a:off x="5336737" y="1039104"/>
            <a:ext cx="3807261" cy="504753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 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zostrojíme </a:t>
            </a:r>
            <a:r>
              <a:rPr lang="sk-SK" sz="1600" smtClean="0">
                <a:solidFill>
                  <a:schemeClr val="bg1"/>
                </a:solidFill>
                <a:latin typeface="Times New Roman"/>
                <a:cs typeface="Times New Roman"/>
                <a:sym typeface="Mathematica1"/>
              </a:rPr>
              <a:t>∆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bude konštrukcia bodov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vyplývať z rovnoramennosti trojuholníkov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KCA, LCB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Odvodíme preto veľkosti uhlov pri vrcholoch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K,L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</a:t>
            </a:r>
            <a:r>
              <a:rPr lang="sk-SK" sz="1600">
                <a:solidFill>
                  <a:schemeClr val="bg1"/>
                </a:solidFill>
                <a:latin typeface="Times New Roman"/>
                <a:cs typeface="Times New Roman"/>
                <a:sym typeface="Mathematica1"/>
              </a:rPr>
              <a:t> </a:t>
            </a:r>
            <a:r>
              <a:rPr lang="sk-SK" sz="1600" smtClean="0">
                <a:solidFill>
                  <a:schemeClr val="bg1"/>
                </a:solidFill>
                <a:latin typeface="Times New Roman"/>
                <a:cs typeface="Times New Roman"/>
                <a:sym typeface="Mathematica1"/>
              </a:rPr>
              <a:t>∆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Keďže </a:t>
            </a:r>
            <a:r>
              <a:rPr lang="sk-SK" sz="1600" smtClean="0">
                <a:solidFill>
                  <a:schemeClr val="bg1"/>
                </a:solidFill>
                <a:latin typeface="Times New Roman"/>
                <a:cs typeface="Times New Roman"/>
                <a:sym typeface="Mathematica1"/>
              </a:rPr>
              <a:t>∆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KCA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je rovnoramenný so základňou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KC, |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KAC|=180º-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uhly pri základni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musia byť zhodné, odvodíme:</a:t>
            </a:r>
          </a:p>
          <a:p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LKC|=|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AKC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|=[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180º-(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180º-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)]/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2=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/2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Analogicky, </a:t>
            </a:r>
            <a:r>
              <a:rPr lang="sk-SK" sz="1600" smtClean="0">
                <a:solidFill>
                  <a:schemeClr val="bg1"/>
                </a:solidFill>
                <a:latin typeface="Times New Roman"/>
                <a:cs typeface="Times New Roman"/>
                <a:sym typeface="Mathematica1"/>
              </a:rPr>
              <a:t>∆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LCB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je rovnoramenný so základňou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LBC|=180º-β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uhly pri základni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musia byť zhodné, 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čiže: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KLC|=|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BLC|=[180º-(180º-β)]/2=β/2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Konštrukcia bodov 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Z rovnoramennosti trojuholníkov 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KCA 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 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LCB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vyplýva, že os základne </a:t>
            </a:r>
            <a:r>
              <a:rPr lang="sk-SK" sz="1600" smtClean="0">
                <a:solidFill>
                  <a:schemeClr val="bg1"/>
                </a:solidFill>
                <a:latin typeface="Times New Roman"/>
                <a:cs typeface="Times New Roman"/>
                <a:sym typeface="Mathematica1"/>
              </a:rPr>
              <a:t>∆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KCA 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prechádza jeho temenom, čiže bodom A a os základne </a:t>
            </a:r>
            <a:r>
              <a:rPr lang="sk-SK" sz="1600" smtClean="0">
                <a:solidFill>
                  <a:schemeClr val="bg1"/>
                </a:solidFill>
                <a:latin typeface="Times New Roman"/>
                <a:cs typeface="Times New Roman"/>
                <a:sym typeface="Mathematica1"/>
              </a:rPr>
              <a:t>∆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LCB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prechádza jeho temenom, čiže bodom 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Tieto vlastnosti nám umožnia zostrojenie bodov 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B 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(ležia na úsečke 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sk-SK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Vývojový diagram: štítok 18"/>
          <p:cNvSpPr/>
          <p:nvPr/>
        </p:nvSpPr>
        <p:spPr>
          <a:xfrm>
            <a:off x="5336737" y="719633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" action="ppaction://hlinkshowjump?jump=previousslide"/>
          </p:cNvPr>
          <p:cNvSpPr/>
          <p:nvPr/>
        </p:nvSpPr>
        <p:spPr>
          <a:xfrm>
            <a:off x="2623496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12595" y="361025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212594" y="1052736"/>
                <a:ext cx="5007478" cy="4197559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dĺžkou a+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b+c=12cm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uhol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XKL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veľkosťou 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𝛼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/2=22,5°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uhol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YLK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veľkosťou 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𝛽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/2=37,5°</m:t>
                    </m:r>
                  </m:oMath>
                </a14:m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sk-SK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je prienikom polpriamky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KX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polpriamky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os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os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prienikom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prienikom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trojuholník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594" y="1052736"/>
                <a:ext cx="5007478" cy="4197559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853" b="-1453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o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916832"/>
            <a:ext cx="3392905" cy="3929360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10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6216756" y="264217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264217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1" r="37210" b="34484"/>
          <a:stretch/>
        </p:blipFill>
        <p:spPr>
          <a:xfrm>
            <a:off x="997655" y="998533"/>
            <a:ext cx="6984776" cy="4857287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08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Šípka doľava 11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0" y="14847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zadané metrické  vlastnosti zostrojeného trojuholníka.</a:t>
            </a:r>
          </a:p>
        </p:txBody>
      </p:sp>
      <p:sp>
        <p:nvSpPr>
          <p:cNvPr id="14" name="BlokTextu 13"/>
          <p:cNvSpPr txBox="1"/>
          <p:nvPr/>
        </p:nvSpPr>
        <p:spPr>
          <a:xfrm>
            <a:off x="-276" y="4065232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6: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Experimentujte s veľkosťami uhlov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Pre aké hodnoty bude existovať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ale nebude možné zostrojiť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5" name="BlokTextu 14"/>
          <p:cNvSpPr txBox="1"/>
          <p:nvPr/>
        </p:nvSpPr>
        <p:spPr>
          <a:xfrm>
            <a:off x="0" y="2636912"/>
            <a:ext cx="9144000" cy="92333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Existencia riešenia vyplýva z existencie 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KLC.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Úloha má pre dané hodnoty 1 riešenie vo zvolenej polrovine.</a:t>
            </a: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20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dĺžnik 19"/>
          <p:cNvSpPr/>
          <p:nvPr/>
        </p:nvSpPr>
        <p:spPr>
          <a:xfrm>
            <a:off x="0" y="1052736"/>
            <a:ext cx="5353475" cy="4315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4071934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Šípka doľava 15">
            <a:hlinkClick r:id="rId2" action="ppaction://hlinksldjump"/>
          </p:cNvPr>
          <p:cNvSpPr/>
          <p:nvPr/>
        </p:nvSpPr>
        <p:spPr>
          <a:xfrm>
            <a:off x="323528" y="6021288"/>
            <a:ext cx="1080120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Vývojový diagram: štítok 16"/>
          <p:cNvSpPr/>
          <p:nvPr/>
        </p:nvSpPr>
        <p:spPr>
          <a:xfrm>
            <a:off x="0" y="783629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" t="8423" r="48658" b="37560"/>
          <a:stretch/>
        </p:blipFill>
        <p:spPr>
          <a:xfrm>
            <a:off x="0" y="1412776"/>
            <a:ext cx="5321262" cy="34540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BlokTextu 17"/>
              <p:cNvSpPr txBox="1"/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7: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všetky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(dĺžky sú uvedené v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), ak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𝑎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𝑏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=12,  </m:t>
                    </m:r>
                    <m:sSub>
                      <m:sSubPr>
                        <m:ctrlP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=3, 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𝛾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=60°.</m:t>
                    </m:r>
                  </m:oMath>
                </a14:m>
                <a:endParaRPr lang="sk-SK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BlokTextu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4717" b="-2830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5436095" y="1057476"/>
                <a:ext cx="3707905" cy="5503558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endParaRPr lang="sk-SK" sz="160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Ak zostrojíme 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Mathematica1"/>
                  </a:rPr>
                  <a:t>∆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KLC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konštrukcia bodov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A,B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potom vyplynie z rovnoramennosti trojuholníkov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KCA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LCB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Bod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v 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Mathematica1"/>
                  </a:rPr>
                  <a:t>∆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KLC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zostrojíme s využitím množiny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ak odvodíme veľkosť uhlu pri tomto vrchole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sk-SK" sz="160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Pretože 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Mathematica1"/>
                  </a:rPr>
                  <a:t>∆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KCA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je rovnoramenný so základňou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KC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|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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KAC|=180º-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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 uhly pri základni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KC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musia byť zhodné, odvodíme:</a:t>
                </a:r>
              </a:p>
              <a:p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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LKC|=|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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AKC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|=[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180º-(180º-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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)]/2=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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/2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Analogicky, 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Mathematica1"/>
                  </a:rPr>
                  <a:t>∆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LCB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je rovnoramenný so základňou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LC, |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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LBC|=180º-β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uhly pri základni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LC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musia byť zhodné, podobne odvodíme: </a:t>
                </a:r>
              </a:p>
              <a:p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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KLC|=|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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BLC|=[180º-(180º-β)]/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2=β/2.</a:t>
                </a:r>
                <a:endParaRPr lang="sk-SK" sz="160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 uvedených odvodení potom vyplýva, že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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KCL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|=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k-SK" sz="1600" i="1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180º</m:t>
                    </m:r>
                    <m:r>
                      <a:rPr lang="sk-SK" sz="16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−180°−</m:t>
                    </m:r>
                    <m:d>
                      <m:dPr>
                        <m:ctrlP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𝛼</m:t>
                        </m:r>
                        <m: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/2+</m:t>
                        </m:r>
                        <m: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𝛽</m:t>
                        </m:r>
                        <m: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/2</m:t>
                        </m:r>
                      </m:e>
                    </m:d>
                    <m:r>
                      <a:rPr lang="sk-SK" sz="16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=180°/2+180°/2−</m:t>
                    </m:r>
                    <m:d>
                      <m:dPr>
                        <m:ctrlP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𝛼</m:t>
                        </m:r>
                        <m: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𝛽</m:t>
                        </m:r>
                      </m:e>
                    </m:d>
                    <m:r>
                      <a:rPr lang="sk-SK" sz="16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/2=90°+</m:t>
                    </m:r>
                    <m:d>
                      <m:dPr>
                        <m:begChr m:val="["/>
                        <m:endChr m:val="]"/>
                        <m:ctrlP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sk-SK" sz="16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180°−</m:t>
                        </m:r>
                        <m:d>
                          <m:dPr>
                            <m:ctrlPr>
                              <a:rPr lang="sk-SK" sz="1600" i="1">
                                <a:solidFill>
                                  <a:schemeClr val="bg1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a:rPr lang="sk-SK" sz="1600" i="1">
                                <a:solidFill>
                                  <a:schemeClr val="bg1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𝛼</m:t>
                            </m:r>
                            <m:r>
                              <a:rPr lang="sk-SK" sz="1600" i="1">
                                <a:solidFill>
                                  <a:schemeClr val="bg1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+</m:t>
                            </m:r>
                            <m:r>
                              <a:rPr lang="sk-SK" sz="1600" i="1">
                                <a:solidFill>
                                  <a:schemeClr val="bg1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𝛽</m:t>
                            </m:r>
                          </m:e>
                        </m:d>
                      </m:e>
                    </m:d>
                    <m:r>
                      <a:rPr lang="sk-SK" sz="16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/2=90°+</m:t>
                    </m:r>
                    <m:r>
                      <a:rPr lang="sk-SK" sz="16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𝛾</m:t>
                    </m:r>
                    <m:r>
                      <a:rPr lang="sk-SK" sz="16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/2=120°</m:t>
                    </m:r>
                  </m:oMath>
                </a14:m>
                <a:endParaRPr lang="sk-SK" sz="1600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 náčrtu je zrejmé, že bod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leží na osi základne 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Mathematica1"/>
                  </a:rPr>
                  <a:t>∆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KCA 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 bod </a:t>
                </a:r>
                <a:r>
                  <a:rPr lang="sk-SK" sz="160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leží na osi základne </a:t>
                </a:r>
                <a:r>
                  <a:rPr lang="sk-SK" sz="160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  <a:sym typeface="Mathematica1"/>
                  </a:rPr>
                  <a:t>∆</a:t>
                </a:r>
                <a:r>
                  <a:rPr lang="sk-SK" sz="1600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LCB</a:t>
                </a:r>
                <a:r>
                  <a:rPr lang="sk-SK" sz="16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5" y="1057476"/>
                <a:ext cx="3707905" cy="5503558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987" r="-329" b="-4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Vývojový diagram: štítok 18"/>
          <p:cNvSpPr/>
          <p:nvPr/>
        </p:nvSpPr>
        <p:spPr>
          <a:xfrm>
            <a:off x="5436095" y="78362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Šípka doľava 20">
            <a:hlinkClick r:id="" action="ppaction://hlinkshowjump?jump=previousslide"/>
          </p:cNvPr>
          <p:cNvSpPr/>
          <p:nvPr/>
        </p:nvSpPr>
        <p:spPr>
          <a:xfrm>
            <a:off x="2915816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12595" y="361024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24328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215970" y="6157017"/>
            <a:ext cx="111566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210413" y="989765"/>
                <a:ext cx="5009659" cy="5078313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dĺžkou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a+b+c=12cm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priamku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rovnobežnú s priamkou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tak, aby  vzdialenosť bola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=3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množinu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120°</m:t>
                        </m:r>
                      </m:sub>
                    </m:sSub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. Je to množina všetkých vrcholov uhlov s veľkosťou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120º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ktorých ramená prechádzajú bodmi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K,L.</a:t>
                </a:r>
                <a:endParaRPr lang="sk-SK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je prienikom množiny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120°</m:t>
                        </m:r>
                      </m:sub>
                    </m:sSub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os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os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prienikom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prienikom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trojuholník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413" y="989765"/>
                <a:ext cx="5009659" cy="5078313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853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Obrázo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772817"/>
            <a:ext cx="3660056" cy="3799156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171089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6012160" y="270623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7024" y="270624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163" b="36403"/>
          <a:stretch/>
        </p:blipFill>
        <p:spPr>
          <a:xfrm>
            <a:off x="964416" y="1055314"/>
            <a:ext cx="7056785" cy="4826872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Šípka doľava 11">
            <a:hlinkClick r:id="rId2" action="ppaction://hlinksldjump"/>
          </p:cNvPr>
          <p:cNvSpPr/>
          <p:nvPr/>
        </p:nvSpPr>
        <p:spPr>
          <a:xfrm>
            <a:off x="453905" y="6021288"/>
            <a:ext cx="1093760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0" y="14847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zadané metrické  vlastnosti zostrojeného trojuholníka.</a:t>
            </a:r>
          </a:p>
        </p:txBody>
      </p:sp>
      <p:sp>
        <p:nvSpPr>
          <p:cNvPr id="14" name="BlokTextu 13"/>
          <p:cNvSpPr txBox="1"/>
          <p:nvPr/>
        </p:nvSpPr>
        <p:spPr>
          <a:xfrm>
            <a:off x="-276" y="4149080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7: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 akú veľkosť výšky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mať úloha práve 1 riešenie? Viete túto veľkosť presne určiť? Návod: vypočítajte výšku kružnicového oblúku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KS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BlokTextu 14"/>
          <p:cNvSpPr txBox="1"/>
          <p:nvPr/>
        </p:nvSpPr>
        <p:spPr>
          <a:xfrm>
            <a:off x="-29515" y="2492896"/>
            <a:ext cx="9144000" cy="133882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Existencia riešenia vyplýva z existencie 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Keďže pre dané hodnoty vieme zostrojiť vo zvolenej polrovine dva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Mathematica1"/>
              </a:rPr>
              <a:t>∆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daná úloha má 2 riešenia (vo zvolenej polrovine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67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vojitá vlna 1"/>
          <p:cNvSpPr/>
          <p:nvPr/>
        </p:nvSpPr>
        <p:spPr>
          <a:xfrm>
            <a:off x="2087724" y="440668"/>
            <a:ext cx="4968364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600" b="1" smtClean="0">
                <a:solidFill>
                  <a:schemeClr val="accent1">
                    <a:lumMod val="75000"/>
                  </a:schemeClr>
                </a:solidFill>
              </a:rPr>
              <a:t>Stredová súmernosť</a:t>
            </a:r>
            <a:endParaRPr lang="sk-SK" sz="3600" b="1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Tabuľ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970577"/>
              </p:ext>
            </p:extLst>
          </p:nvPr>
        </p:nvGraphicFramePr>
        <p:xfrm>
          <a:off x="5148064" y="4657132"/>
          <a:ext cx="3564396" cy="1108132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1298844"/>
                <a:gridCol w="2265552"/>
              </a:tblGrid>
              <a:tr h="468052"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 err="1">
                          <a:effectLst/>
                        </a:rPr>
                        <a:t>Samodružné</a:t>
                      </a:r>
                      <a:r>
                        <a:rPr lang="sk-SK" sz="1400" b="1">
                          <a:effectLst/>
                        </a:rPr>
                        <a:t> body</a:t>
                      </a:r>
                      <a:endParaRPr lang="sk-SK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Bod S.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  <a:tr h="430924"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 err="1">
                          <a:effectLst/>
                        </a:rPr>
                        <a:t>Samodružné</a:t>
                      </a:r>
                      <a:r>
                        <a:rPr lang="sk-SK" sz="1400" b="1">
                          <a:effectLst/>
                        </a:rPr>
                        <a:t> priamky </a:t>
                      </a:r>
                      <a:endParaRPr lang="sk-SK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Všetky priamky, ktoré prechádzajú stredom súmernosti S.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7" name="Šípka doľava 6">
            <a:hlinkClick r:id="rId4" action="ppaction://hlinksldjump"/>
          </p:cNvPr>
          <p:cNvSpPr/>
          <p:nvPr/>
        </p:nvSpPr>
        <p:spPr>
          <a:xfrm>
            <a:off x="285720" y="571480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Šípka doprava 7">
            <a:hlinkClick r:id="rId5" action="ppaction://hlinksldjump"/>
          </p:cNvPr>
          <p:cNvSpPr/>
          <p:nvPr/>
        </p:nvSpPr>
        <p:spPr>
          <a:xfrm>
            <a:off x="7740352" y="571480"/>
            <a:ext cx="11179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" name="Šípka doprava 8">
            <a:hlinkClick r:id="" action="ppaction://hlinkshowjump?jump=nextslide"/>
          </p:cNvPr>
          <p:cNvSpPr/>
          <p:nvPr/>
        </p:nvSpPr>
        <p:spPr>
          <a:xfrm>
            <a:off x="7740352" y="6033594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stredova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220072" y="6066936"/>
            <a:ext cx="609600" cy="6096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66" y="1916832"/>
            <a:ext cx="8892493" cy="1799671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08" y="4077072"/>
            <a:ext cx="4798226" cy="1944216"/>
          </a:xfrm>
          <a:prstGeom prst="rect">
            <a:avLst/>
          </a:prstGeom>
        </p:spPr>
      </p:pic>
      <p:sp>
        <p:nvSpPr>
          <p:cNvPr id="12" name="Šípka doľava 11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11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62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Šípka doprava 3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stredova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14348" y="6021288"/>
            <a:ext cx="609600" cy="6096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BlokTextu 6"/>
          <p:cNvSpPr txBox="1"/>
          <p:nvPr/>
        </p:nvSpPr>
        <p:spPr>
          <a:xfrm>
            <a:off x="347497" y="693920"/>
            <a:ext cx="8424936" cy="855958"/>
          </a:xfrm>
          <a:prstGeom prst="rect">
            <a:avLst/>
          </a:prstGeom>
          <a:solidFill>
            <a:srgbClr val="FFFF00"/>
          </a:solidFill>
        </p:spPr>
        <p:txBody>
          <a:bodyPr wrap="square" tIns="180000" bIns="180000" rtlCol="0">
            <a:spAutoFit/>
          </a:bodyPr>
          <a:lstStyle/>
          <a:p>
            <a:pPr algn="ctr"/>
            <a:r>
              <a:rPr lang="sk-SK" sz="32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Stredová súmernosť je priama zhodnosť.</a:t>
            </a:r>
            <a:r>
              <a:rPr lang="sk-SK" smtClean="0">
                <a:latin typeface="Arial" pitchFamily="34" charset="0"/>
                <a:cs typeface="Arial" pitchFamily="34" charset="0"/>
              </a:rPr>
              <a:t>.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26" y="1844824"/>
            <a:ext cx="5652877" cy="4032448"/>
          </a:xfrm>
          <a:prstGeom prst="rect">
            <a:avLst/>
          </a:prstGeom>
        </p:spPr>
      </p:pic>
      <p:sp>
        <p:nvSpPr>
          <p:cNvPr id="9" name="Šípka doľava 8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29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467544" y="548680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mtClean="0"/>
              <a:t>Práca s výkresom v </a:t>
            </a:r>
            <a:r>
              <a:rPr lang="sk-SK" err="1" smtClean="0"/>
              <a:t>Geogebre</a:t>
            </a:r>
            <a:r>
              <a:rPr lang="sk-SK" smtClean="0"/>
              <a:t>:</a:t>
            </a:r>
            <a:endParaRPr lang="sk-SK"/>
          </a:p>
        </p:txBody>
      </p:sp>
      <p:cxnSp>
        <p:nvCxnSpPr>
          <p:cNvPr id="12" name="Zalomená spojnica 11"/>
          <p:cNvCxnSpPr/>
          <p:nvPr/>
        </p:nvCxnSpPr>
        <p:spPr>
          <a:xfrm>
            <a:off x="6595052" y="2168861"/>
            <a:ext cx="1008112" cy="360037"/>
          </a:xfrm>
          <a:prstGeom prst="bentConnector3">
            <a:avLst>
              <a:gd name="adj1" fmla="val -4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40" name="Skupina 34839"/>
          <p:cNvGrpSpPr/>
          <p:nvPr/>
        </p:nvGrpSpPr>
        <p:grpSpPr>
          <a:xfrm>
            <a:off x="179512" y="1386317"/>
            <a:ext cx="8712968" cy="2961621"/>
            <a:chOff x="323528" y="980728"/>
            <a:chExt cx="8712968" cy="2961621"/>
          </a:xfrm>
        </p:grpSpPr>
        <p:pic>
          <p:nvPicPr>
            <p:cNvPr id="348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712" y="1484784"/>
              <a:ext cx="5130567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4" name="Zalomená spojnica 3"/>
            <p:cNvCxnSpPr/>
            <p:nvPr/>
          </p:nvCxnSpPr>
          <p:spPr>
            <a:xfrm rot="10800000" flipV="1">
              <a:off x="1673181" y="2204074"/>
              <a:ext cx="989417" cy="317995"/>
            </a:xfrm>
            <a:prstGeom prst="bentConnector3">
              <a:avLst>
                <a:gd name="adj1" fmla="val 73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Zalomená spojnica 5"/>
            <p:cNvCxnSpPr>
              <a:endCxn id="15" idx="3"/>
            </p:cNvCxnSpPr>
            <p:nvPr/>
          </p:nvCxnSpPr>
          <p:spPr>
            <a:xfrm rot="5400000">
              <a:off x="2513587" y="2303624"/>
              <a:ext cx="1132048" cy="862522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Zalomená spojnica 7"/>
            <p:cNvCxnSpPr/>
            <p:nvPr/>
          </p:nvCxnSpPr>
          <p:spPr>
            <a:xfrm rot="5400000">
              <a:off x="3852356" y="2889372"/>
              <a:ext cx="1367284" cy="5"/>
            </a:xfrm>
            <a:prstGeom prst="bent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Zalomená spojnica 9"/>
            <p:cNvCxnSpPr>
              <a:endCxn id="17" idx="1"/>
            </p:cNvCxnSpPr>
            <p:nvPr/>
          </p:nvCxnSpPr>
          <p:spPr>
            <a:xfrm rot="16200000" flipH="1">
              <a:off x="5500544" y="2248429"/>
              <a:ext cx="1132048" cy="972912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BlokTextu 13"/>
            <p:cNvSpPr txBox="1"/>
            <p:nvPr/>
          </p:nvSpPr>
          <p:spPr>
            <a:xfrm>
              <a:off x="323528" y="2097721"/>
              <a:ext cx="13496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mtClean="0"/>
                <a:t>skok na začiatok</a:t>
              </a:r>
              <a:endParaRPr lang="sk-SK"/>
            </a:p>
          </p:txBody>
        </p:sp>
        <p:sp>
          <p:nvSpPr>
            <p:cNvPr id="15" name="BlokTextu 14"/>
            <p:cNvSpPr txBox="1"/>
            <p:nvPr/>
          </p:nvSpPr>
          <p:spPr>
            <a:xfrm>
              <a:off x="1064174" y="3116243"/>
              <a:ext cx="1584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mtClean="0"/>
                <a:t>krok dozadu</a:t>
              </a:r>
              <a:endParaRPr lang="sk-SK"/>
            </a:p>
          </p:txBody>
        </p:sp>
        <p:sp>
          <p:nvSpPr>
            <p:cNvPr id="16" name="BlokTextu 15"/>
            <p:cNvSpPr txBox="1"/>
            <p:nvPr/>
          </p:nvSpPr>
          <p:spPr>
            <a:xfrm>
              <a:off x="2821798" y="3573017"/>
              <a:ext cx="3932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mtClean="0"/>
                <a:t>číslo kroku/celkový počet krokov</a:t>
              </a:r>
              <a:endParaRPr lang="sk-SK"/>
            </a:p>
          </p:txBody>
        </p:sp>
        <p:sp>
          <p:nvSpPr>
            <p:cNvPr id="17" name="BlokTextu 16"/>
            <p:cNvSpPr txBox="1"/>
            <p:nvPr/>
          </p:nvSpPr>
          <p:spPr>
            <a:xfrm>
              <a:off x="6553024" y="3116243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mtClean="0"/>
                <a:t>krok dopredu</a:t>
              </a:r>
              <a:endParaRPr lang="sk-SK"/>
            </a:p>
          </p:txBody>
        </p:sp>
        <p:sp>
          <p:nvSpPr>
            <p:cNvPr id="18" name="BlokTextu 17"/>
            <p:cNvSpPr txBox="1"/>
            <p:nvPr/>
          </p:nvSpPr>
          <p:spPr>
            <a:xfrm>
              <a:off x="7669953" y="2205732"/>
              <a:ext cx="13665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mtClean="0"/>
                <a:t>skok na koniec</a:t>
              </a:r>
              <a:endParaRPr lang="sk-SK"/>
            </a:p>
          </p:txBody>
        </p:sp>
        <p:sp>
          <p:nvSpPr>
            <p:cNvPr id="19" name="BlokTextu 18"/>
            <p:cNvSpPr txBox="1"/>
            <p:nvPr/>
          </p:nvSpPr>
          <p:spPr>
            <a:xfrm>
              <a:off x="467544" y="980728"/>
              <a:ext cx="4285867" cy="36933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sk-SK" smtClean="0"/>
                <a:t>Navigačný panel krokov konštrukcie</a:t>
              </a:r>
              <a:endParaRPr lang="sk-SK"/>
            </a:p>
          </p:txBody>
        </p:sp>
      </p:grpSp>
      <p:pic>
        <p:nvPicPr>
          <p:cNvPr id="3483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160" y="5517232"/>
            <a:ext cx="336775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3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375" y="5517232"/>
            <a:ext cx="100346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BlokTextu 55"/>
          <p:cNvSpPr txBox="1"/>
          <p:nvPr/>
        </p:nvSpPr>
        <p:spPr>
          <a:xfrm>
            <a:off x="2958253" y="4868359"/>
            <a:ext cx="2477843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err="1" smtClean="0"/>
              <a:t>Tlačítko</a:t>
            </a:r>
            <a:r>
              <a:rPr lang="sk-SK" smtClean="0"/>
              <a:t> prehrávania</a:t>
            </a:r>
            <a:endParaRPr lang="sk-SK"/>
          </a:p>
        </p:txBody>
      </p:sp>
      <p:sp>
        <p:nvSpPr>
          <p:cNvPr id="57" name="BlokTextu 56"/>
          <p:cNvSpPr txBox="1"/>
          <p:nvPr/>
        </p:nvSpPr>
        <p:spPr>
          <a:xfrm>
            <a:off x="5656836" y="4852401"/>
            <a:ext cx="3304544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err="1" smtClean="0"/>
              <a:t>Tlačítko</a:t>
            </a:r>
            <a:r>
              <a:rPr lang="sk-SK" smtClean="0"/>
              <a:t> postupu konštrukcie</a:t>
            </a:r>
            <a:endParaRPr lang="sk-SK"/>
          </a:p>
        </p:txBody>
      </p:sp>
      <p:sp>
        <p:nvSpPr>
          <p:cNvPr id="59" name="Šípka doľava 58">
            <a:hlinkClick r:id="rId5" action="ppaction://hlinksldjump"/>
          </p:cNvPr>
          <p:cNvSpPr/>
          <p:nvPr/>
        </p:nvSpPr>
        <p:spPr>
          <a:xfrm>
            <a:off x="7892348" y="411875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0" name="Šípka doprava 59">
            <a:hlinkClick r:id="" action="ppaction://hlinkshowjump?jump=nextslide"/>
          </p:cNvPr>
          <p:cNvSpPr/>
          <p:nvPr/>
        </p:nvSpPr>
        <p:spPr>
          <a:xfrm>
            <a:off x="7906458" y="6093296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Šípka doľava 21">
            <a:hlinkClick r:id="" action="ppaction://hlinkshowjump?jump=previousslide"/>
          </p:cNvPr>
          <p:cNvSpPr/>
          <p:nvPr/>
        </p:nvSpPr>
        <p:spPr>
          <a:xfrm>
            <a:off x="323528" y="609329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854" y="5605239"/>
            <a:ext cx="4000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BlokTextu 23"/>
          <p:cNvSpPr txBox="1"/>
          <p:nvPr/>
        </p:nvSpPr>
        <p:spPr>
          <a:xfrm>
            <a:off x="323528" y="4852401"/>
            <a:ext cx="243362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smtClean="0"/>
              <a:t>Posunutie nákresne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0197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788595" y="6093296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76" y="500040"/>
            <a:ext cx="8582332" cy="1661096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642" y="2586369"/>
            <a:ext cx="5400600" cy="3900433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282459" y="609329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39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637561454"/>
              </p:ext>
            </p:extLst>
          </p:nvPr>
        </p:nvGraphicFramePr>
        <p:xfrm>
          <a:off x="1571604" y="207167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vojitá vlna 3"/>
          <p:cNvSpPr/>
          <p:nvPr/>
        </p:nvSpPr>
        <p:spPr>
          <a:xfrm>
            <a:off x="1403648" y="571480"/>
            <a:ext cx="6529358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200" b="1" smtClean="0">
                <a:solidFill>
                  <a:schemeClr val="accent1">
                    <a:lumMod val="75000"/>
                  </a:schemeClr>
                </a:solidFill>
              </a:rPr>
              <a:t>Príklady </a:t>
            </a:r>
            <a:r>
              <a:rPr lang="sk-SK" sz="3200" b="1" smtClean="0">
                <a:solidFill>
                  <a:schemeClr val="accent1">
                    <a:lumMod val="75000"/>
                  </a:schemeClr>
                </a:solidFill>
              </a:rPr>
              <a:t>na stredovú súmernosť</a:t>
            </a:r>
            <a:endParaRPr lang="sk-SK" sz="32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Šípka doľava 4">
            <a:hlinkClick r:id="rId7" action="ppaction://hlinksldjump"/>
          </p:cNvPr>
          <p:cNvSpPr/>
          <p:nvPr/>
        </p:nvSpPr>
        <p:spPr>
          <a:xfrm>
            <a:off x="285720" y="571480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dĺžnik 19"/>
          <p:cNvSpPr/>
          <p:nvPr/>
        </p:nvSpPr>
        <p:spPr>
          <a:xfrm>
            <a:off x="0" y="1412776"/>
            <a:ext cx="5604677" cy="441000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4283968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Šípka doľava 1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Vývojový diagram: štítok 16"/>
          <p:cNvSpPr/>
          <p:nvPr/>
        </p:nvSpPr>
        <p:spPr>
          <a:xfrm>
            <a:off x="0" y="1052736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3" r="57417" b="32925"/>
          <a:stretch/>
        </p:blipFill>
        <p:spPr>
          <a:xfrm>
            <a:off x="179512" y="1484784"/>
            <a:ext cx="5342231" cy="3822794"/>
          </a:xfrm>
          <a:prstGeom prst="rect">
            <a:avLst/>
          </a:prstGeom>
        </p:spPr>
      </p:pic>
      <p:sp>
        <p:nvSpPr>
          <p:cNvPr id="22" name="BlokTextu 21"/>
          <p:cNvSpPr txBox="1"/>
          <p:nvPr/>
        </p:nvSpPr>
        <p:spPr>
          <a:xfrm>
            <a:off x="5796136" y="1412776"/>
            <a:ext cx="3347864" cy="507831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Úsečku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vieme zostrojiť, ak nájdeme jeden z bodov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Druhý bod potom zostrojíme tak, aby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bol stred úsečky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 je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stred úsečky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XY,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priamke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 stredovej súmernosti podľa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Teda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priamke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zároveň na priamke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p‘.</a:t>
            </a:r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vtedy nájdeme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Vývojový diagram: štítok 18"/>
          <p:cNvSpPr/>
          <p:nvPr/>
        </p:nvSpPr>
        <p:spPr>
          <a:xfrm>
            <a:off x="5796136" y="1052736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BlokTextu 17"/>
              <p:cNvSpPr txBox="1"/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8: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Sú dané dve rôznobežky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p,q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a bod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𝑀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𝑀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∉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𝑀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∉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𝑞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tak, aby platilo: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𝑋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𝑌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𝑞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a 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je stred 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BlokTextu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64633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Šípka doľava 20">
            <a:hlinkClick r:id="" action="ppaction://hlinkshowjump?jump=previousslide"/>
          </p:cNvPr>
          <p:cNvSpPr/>
          <p:nvPr/>
        </p:nvSpPr>
        <p:spPr>
          <a:xfrm>
            <a:off x="3131840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179512" y="18864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179512" y="1196752"/>
            <a:ext cx="4320480" cy="369331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rôznobežky </a:t>
            </a:r>
            <a:r>
              <a:rPr lang="sk-SK" i="1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p,q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 na nich neleží.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M.</a:t>
            </a:r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priamok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M.</a:t>
            </a:r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úsečku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559" y="2978701"/>
            <a:ext cx="2324630" cy="2680311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6012160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642741" y="293235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259632" y="1138043"/>
            <a:ext cx="6768752" cy="47392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93" b="26986"/>
          <a:stretch/>
        </p:blipFill>
        <p:spPr>
          <a:xfrm>
            <a:off x="1691680" y="1268760"/>
            <a:ext cx="6147851" cy="4947198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Šípka doľava 11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0" y="1484784"/>
            <a:ext cx="9144000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vlastnosti zostrojených útvarov podľa zadania: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priamke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priamke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stredom zostrojenej úsečky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0" y="4437112"/>
            <a:ext cx="9144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8: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Zmeňte vzájomnú polohu priamok 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p,q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tak, aby boli rovnobežné. Koľko riešení bude mať úloha?</a:t>
            </a:r>
          </a:p>
          <a:p>
            <a:pPr lvl="0"/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0" y="2780928"/>
            <a:ext cx="9144000" cy="133882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Úloha môže mať 1 riešenie. Pretože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p,q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sú podľa zadania rôznobežné a  priamka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(obraz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súmernosti) je rovnobežná s 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budú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p‘,q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taktiež rôznobežné.  Prienikom rôznobežných priamok je práve 1 bod. 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67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dĺžnik 22"/>
          <p:cNvSpPr/>
          <p:nvPr/>
        </p:nvSpPr>
        <p:spPr>
          <a:xfrm>
            <a:off x="0" y="1484783"/>
            <a:ext cx="5004048" cy="44246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3779912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Šípka doľava 1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Vývojový diagram: štítok 19"/>
          <p:cNvSpPr/>
          <p:nvPr/>
        </p:nvSpPr>
        <p:spPr>
          <a:xfrm>
            <a:off x="0" y="1326582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7" t="10027" r="45282" b="24751"/>
          <a:stretch/>
        </p:blipFill>
        <p:spPr>
          <a:xfrm>
            <a:off x="0" y="1525817"/>
            <a:ext cx="5004048" cy="4325074"/>
          </a:xfrm>
          <a:prstGeom prst="rect">
            <a:avLst/>
          </a:prstGeom>
        </p:spPr>
      </p:pic>
      <p:sp>
        <p:nvSpPr>
          <p:cNvPr id="18" name="BlokTextu 17"/>
          <p:cNvSpPr txBox="1"/>
          <p:nvPr/>
        </p:nvSpPr>
        <p:spPr>
          <a:xfrm>
            <a:off x="5076056" y="1547754"/>
            <a:ext cx="4067944" cy="535531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Pretože poznáme stred štvorca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na jeho zostrojenie stačí nájsť jeden jeho vrchol. </a:t>
            </a: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 je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stred úsečky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AC,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 stredovej súmernosti podľa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Teda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priamke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zároveň na kružnici 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k‘.</a:t>
            </a:r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 poznáme jeden vrchol štvorca a jeho stred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S=M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vieme zostrojiť aj ostatné vrcholy (využijeme stredovú súmernosť, kolmosť a rozpoľovanie uhlopriečok štvorca).</a:t>
            </a: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vtedy nájdeme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kružnice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Vývojový diagram: štítok 21"/>
          <p:cNvSpPr/>
          <p:nvPr/>
        </p:nvSpPr>
        <p:spPr>
          <a:xfrm>
            <a:off x="5076056" y="1326583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BlokTextu 16"/>
              <p:cNvSpPr txBox="1"/>
              <p:nvPr/>
            </p:nvSpPr>
            <p:spPr>
              <a:xfrm>
                <a:off x="0" y="0"/>
                <a:ext cx="9144000" cy="120032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9: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Daný je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 priamka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ktorá ním prechádza;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 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 kružnica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polomerom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Ďalej je daný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 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ani na kružnici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všetky štvorce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ABCD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tak, aby platilo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𝐴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𝐶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stred štvorca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ABCD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" name="BlokTextu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1200329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2538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Šípka doľava 18">
            <a:hlinkClick r:id="" action="ppaction://hlinkshowjump?jump=previousslide"/>
          </p:cNvPr>
          <p:cNvSpPr/>
          <p:nvPr/>
        </p:nvSpPr>
        <p:spPr>
          <a:xfrm>
            <a:off x="2627784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51520" y="188640"/>
            <a:ext cx="136158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150000"/>
              </a:lnSpc>
            </a:pPr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688756" y="5972700"/>
            <a:ext cx="1096919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268754" y="5972700"/>
            <a:ext cx="109691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251520" y="836712"/>
            <a:ext cx="5688632" cy="507831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priamku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ktorá ním prechádza;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 neleží na priamke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kružnicu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so stredom v bode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 polomerom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Ďalej zvoľte 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tak, aby neležal na priamke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ani na kružnici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M.</a:t>
            </a:r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M.</a:t>
            </a:r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štvorec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ABCD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body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B,D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doplňte tak, aby uhlopriečky štvorca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boli na seba kolmé a rozpoľovali sa.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048415"/>
            <a:ext cx="2629499" cy="2654905"/>
          </a:xfrm>
          <a:prstGeom prst="rect">
            <a:avLst/>
          </a:prstGeom>
        </p:spPr>
      </p:pic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6351793" y="5990187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38471" y="648509"/>
            <a:ext cx="5521499" cy="52287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3" t="-2596" r="43023" b="16860"/>
          <a:stretch/>
        </p:blipFill>
        <p:spPr>
          <a:xfrm>
            <a:off x="1738470" y="601727"/>
            <a:ext cx="5454481" cy="5275546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Šípka doľava 11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0" y="14847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polohové vlastnosti bodov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meraním overíme, že zostrojený útvar je štvorec.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0" y="4581128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9: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Zvoľte postupne vzájomnú polohu kružnice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tak, aby úloha mala 2, resp. 1, resp. 0 riešení. Závisí počet riešení aj od polohy bodu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0" y="2492896"/>
            <a:ext cx="9144000" cy="175432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Počet riešení závisí od prieniku priamky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môže mať:</a:t>
            </a:r>
          </a:p>
          <a:p>
            <a:pPr lvl="0">
              <a:lnSpc>
                <a:spcPct val="150000"/>
              </a:lnSpc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 riešení, ak priamka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nemajú spoločný bod;</a:t>
            </a:r>
          </a:p>
          <a:p>
            <a:pPr lvl="0">
              <a:lnSpc>
                <a:spcPct val="150000"/>
              </a:lnSpc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ak priamka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majú spoločný práve 1 bod;</a:t>
            </a:r>
          </a:p>
          <a:p>
            <a:pPr lvl="0">
              <a:lnSpc>
                <a:spcPct val="150000"/>
              </a:lnSpc>
            </a:pP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priamka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majú spoločné práve 2 body.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67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kTextu 6"/>
          <p:cNvSpPr txBox="1"/>
          <p:nvPr/>
        </p:nvSpPr>
        <p:spPr>
          <a:xfrm>
            <a:off x="1178585" y="4048133"/>
            <a:ext cx="7812868" cy="267765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sz="2400" b="1"/>
              <a:t>Základné vlastnosti zhodného zobrazenia:</a:t>
            </a:r>
            <a:endParaRPr lang="sk-SK" sz="2400"/>
          </a:p>
          <a:p>
            <a:pPr marL="285750" lvl="0" indent="-285750">
              <a:buFont typeface="Wingdings" pitchFamily="2" charset="2"/>
              <a:buChar char="§"/>
            </a:pPr>
            <a:r>
              <a:rPr lang="sk-SK" b="1"/>
              <a:t>Obrazom úsečky je úsečka (vzor a obraz sú zhodné úsečky). </a:t>
            </a:r>
            <a:endParaRPr lang="sk-SK"/>
          </a:p>
          <a:p>
            <a:pPr marL="285750" lvl="0" indent="-285750">
              <a:buFont typeface="Wingdings" pitchFamily="2" charset="2"/>
              <a:buChar char="§"/>
            </a:pPr>
            <a:r>
              <a:rPr lang="sk-SK" b="1"/>
              <a:t>Obrazom polpriamky je polpriamka, obrazy opačných polpriamok sú opačné polpriamky, obrazom priamky je priamka. </a:t>
            </a:r>
            <a:endParaRPr lang="sk-SK"/>
          </a:p>
          <a:p>
            <a:pPr marL="285750" lvl="0" indent="-285750">
              <a:buFont typeface="Wingdings" pitchFamily="2" charset="2"/>
              <a:buChar char="§"/>
            </a:pPr>
            <a:r>
              <a:rPr lang="sk-SK" b="1"/>
              <a:t>Obrazom </a:t>
            </a:r>
            <a:r>
              <a:rPr lang="sk-SK" b="1" err="1"/>
              <a:t>polroviny</a:t>
            </a:r>
            <a:r>
              <a:rPr lang="sk-SK" b="1"/>
              <a:t> je </a:t>
            </a:r>
            <a:r>
              <a:rPr lang="sk-SK" b="1" err="1"/>
              <a:t>polrovina</a:t>
            </a:r>
            <a:r>
              <a:rPr lang="sk-SK" b="1"/>
              <a:t>, obrazy opačných </a:t>
            </a:r>
            <a:r>
              <a:rPr lang="sk-SK" b="1" err="1"/>
              <a:t>polrovín</a:t>
            </a:r>
            <a:r>
              <a:rPr lang="sk-SK" b="1"/>
              <a:t> sú opačné </a:t>
            </a:r>
            <a:r>
              <a:rPr lang="sk-SK" b="1" err="1"/>
              <a:t>polroviny</a:t>
            </a:r>
            <a:r>
              <a:rPr lang="sk-SK" b="1"/>
              <a:t>. </a:t>
            </a:r>
            <a:endParaRPr lang="sk-SK"/>
          </a:p>
          <a:p>
            <a:pPr marL="285750" lvl="0" indent="-285750">
              <a:buFont typeface="Wingdings" pitchFamily="2" charset="2"/>
              <a:buChar char="§"/>
            </a:pPr>
            <a:r>
              <a:rPr lang="sk-SK" b="1"/>
              <a:t>Obrazom uhla je uhol s ním zhodný. </a:t>
            </a:r>
            <a:endParaRPr lang="sk-SK"/>
          </a:p>
          <a:p>
            <a:pPr marL="285750" lvl="0" indent="-285750">
              <a:buFont typeface="Wingdings" pitchFamily="2" charset="2"/>
              <a:buChar char="§"/>
            </a:pPr>
            <a:r>
              <a:rPr lang="sk-SK" b="1"/>
              <a:t>Obrazom rovnobežných priamok sú rovnobežné priamky.</a:t>
            </a:r>
            <a:endParaRPr lang="sk-SK"/>
          </a:p>
          <a:p>
            <a:pPr marL="285750" indent="-285750">
              <a:buFont typeface="Wingdings" pitchFamily="2" charset="2"/>
              <a:buChar char="§"/>
            </a:pPr>
            <a:endParaRPr lang="sk-SK"/>
          </a:p>
        </p:txBody>
      </p:sp>
      <p:sp>
        <p:nvSpPr>
          <p:cNvPr id="5" name="Dvojitá vlna 4"/>
          <p:cNvSpPr/>
          <p:nvPr/>
        </p:nvSpPr>
        <p:spPr>
          <a:xfrm>
            <a:off x="2071670" y="285728"/>
            <a:ext cx="4968364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600" b="1" smtClean="0">
                <a:solidFill>
                  <a:schemeClr val="accent1">
                    <a:lumMod val="75000"/>
                  </a:schemeClr>
                </a:solidFill>
              </a:rPr>
              <a:t>Zhodné zobrazenia</a:t>
            </a:r>
            <a:endParaRPr lang="sk-SK" sz="36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Šípka doľava 10">
            <a:hlinkClick r:id="rId2" action="ppaction://hlinksldjump"/>
          </p:cNvPr>
          <p:cNvSpPr/>
          <p:nvPr/>
        </p:nvSpPr>
        <p:spPr>
          <a:xfrm>
            <a:off x="71406" y="5065490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854922" y="571480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51" y="1772816"/>
            <a:ext cx="8871202" cy="1964682"/>
          </a:xfrm>
          <a:prstGeom prst="rect">
            <a:avLst/>
          </a:prstGeom>
        </p:spPr>
      </p:pic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323578" y="504317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84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dĺžnik 20"/>
          <p:cNvSpPr/>
          <p:nvPr/>
        </p:nvSpPr>
        <p:spPr>
          <a:xfrm>
            <a:off x="2778" y="1080068"/>
            <a:ext cx="5577334" cy="47703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6" name="Šípka doprava 15">
            <a:hlinkClick r:id="" action="ppaction://hlinkshowjump?jump=nextslide"/>
          </p:cNvPr>
          <p:cNvSpPr/>
          <p:nvPr/>
        </p:nvSpPr>
        <p:spPr>
          <a:xfrm>
            <a:off x="4283968" y="6033831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Šípka doľava 16">
            <a:hlinkClick r:id="rId2" action="ppaction://hlinksldjump"/>
          </p:cNvPr>
          <p:cNvSpPr/>
          <p:nvPr/>
        </p:nvSpPr>
        <p:spPr>
          <a:xfrm>
            <a:off x="268874" y="6021288"/>
            <a:ext cx="1134774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5" t="14560" r="57674" b="36060"/>
          <a:stretch/>
        </p:blipFill>
        <p:spPr>
          <a:xfrm>
            <a:off x="-229561" y="1223832"/>
            <a:ext cx="6212833" cy="4523819"/>
          </a:xfrm>
          <a:prstGeom prst="rect">
            <a:avLst/>
          </a:prstGeom>
        </p:spPr>
      </p:pic>
      <p:sp>
        <p:nvSpPr>
          <p:cNvPr id="15" name="BlokTextu 14"/>
          <p:cNvSpPr txBox="1"/>
          <p:nvPr/>
        </p:nvSpPr>
        <p:spPr>
          <a:xfrm>
            <a:off x="0" y="1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Príklad 10: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Je daná úsečka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sk-SK" i="1" baseline="-25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Zostrojte všetky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trojuholníky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pre ktoré je úsečka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sk-SK" i="1" baseline="-25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ťažnicou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k-SK" i="1" baseline="-25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a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a=3,5cm,  b=5cm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Vývojový diagram: štítok 17"/>
          <p:cNvSpPr/>
          <p:nvPr/>
        </p:nvSpPr>
        <p:spPr>
          <a:xfrm>
            <a:off x="27564" y="778889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5724128" y="1092323"/>
            <a:ext cx="3427410" cy="526297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načrtnutom trojuholníku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pozorujeme stredovú súmernosť podľa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preto konštrukciu začneme od ťažnice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=CS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leží na kružnici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so stredom v bode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polomerom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zase na kružnici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so stredom v bode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polomerom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Keďže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stredom strany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 stredovej súmernosti podľa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Teda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kružnici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zároveň na kružnici 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k‘. 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 nájdení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vieme zostrojiť aj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l‘ 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kružnice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vtedy nájdeme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kružnice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 sz="16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Vývojový diagram: štítok 19"/>
          <p:cNvSpPr/>
          <p:nvPr/>
        </p:nvSpPr>
        <p:spPr>
          <a:xfrm>
            <a:off x="5724128" y="77888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Šípka doľava 18">
            <a:hlinkClick r:id="" action="ppaction://hlinkshowjump?jump=previousslide"/>
          </p:cNvPr>
          <p:cNvSpPr/>
          <p:nvPr/>
        </p:nvSpPr>
        <p:spPr>
          <a:xfrm>
            <a:off x="3048907" y="6033831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169973" y="188639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179583" y="980728"/>
            <a:ext cx="4608512" cy="466281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úsečku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 dĺžkou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=3cm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polomerom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b=5cm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polomerom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a=3,5cm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v stredovej súmernosti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v stredovej súmernosti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505" y="1559135"/>
            <a:ext cx="2908963" cy="3505999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249491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27552" y="544610"/>
            <a:ext cx="5658362" cy="59680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4" t="1544" r="57558" b="15364"/>
          <a:stretch/>
        </p:blipFill>
        <p:spPr>
          <a:xfrm>
            <a:off x="2389516" y="567083"/>
            <a:ext cx="4702764" cy="5958137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487713" y="537834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7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Šípka doľava 11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7919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metrické vlastnosti zostrojených útvarov podľa zadania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-2858" y="4077072"/>
            <a:ext cx="914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 aké dĺžky strán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mať úloha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práve 1 riešenie a prečo? 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-15595" y="2780928"/>
            <a:ext cx="9144000" cy="92333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Pre zadané hodnoty má 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 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majú spoločné práve 2 body, preto má úloha 2 riešenia.</a:t>
            </a: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86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dĺžnik 20"/>
          <p:cNvSpPr/>
          <p:nvPr/>
        </p:nvSpPr>
        <p:spPr>
          <a:xfrm>
            <a:off x="-1372" y="1068069"/>
            <a:ext cx="5365460" cy="480920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6" name="Šípka doprava 15">
            <a:hlinkClick r:id="" action="ppaction://hlinkshowjump?jump=nextslide"/>
          </p:cNvPr>
          <p:cNvSpPr/>
          <p:nvPr/>
        </p:nvSpPr>
        <p:spPr>
          <a:xfrm>
            <a:off x="4018182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Šípka doľava 16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Vývojový diagram: štítok 17"/>
          <p:cNvSpPr/>
          <p:nvPr/>
        </p:nvSpPr>
        <p:spPr>
          <a:xfrm>
            <a:off x="0" y="76221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3" t="13743" r="43645" b="25387"/>
          <a:stretch/>
        </p:blipFill>
        <p:spPr>
          <a:xfrm>
            <a:off x="-32043" y="1271196"/>
            <a:ext cx="5365460" cy="440294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BlokTextu 14"/>
              <p:cNvSpPr txBox="1"/>
              <p:nvPr/>
            </p:nvSpPr>
            <p:spPr>
              <a:xfrm>
                <a:off x="0" y="1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11: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Je daná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𝐶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k-SK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sk-SK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=3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Zostrojte všetky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pre ktoré je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ťažnicou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a   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𝛼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=30°,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𝛽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=45°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BlokTextu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"/>
                <a:ext cx="9144000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533" t="-4717" b="-14151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BlokTextu 1"/>
          <p:cNvSpPr txBox="1"/>
          <p:nvPr/>
        </p:nvSpPr>
        <p:spPr>
          <a:xfrm>
            <a:off x="5531084" y="1019245"/>
            <a:ext cx="3563888" cy="578619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načrtnutom trojuholníku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pozorujeme stredovú súmernosť podľa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preto konštrukciu začneme od ťažnice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=CS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leží na množine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(množina všetkých vrcholov uhlov s veľkosťou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ktorých ramená prechádzajú bodmi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C, 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zase na množine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45º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(množina všetkých vrcholov uhlov s veľkosťou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45º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ktorých ramená prechádzajú bodmi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C, 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Keďže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stredom strany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množine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, tak jeho obraz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množiny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 stredovej súmernosti podľa bodu S</a:t>
            </a:r>
            <a:r>
              <a:rPr lang="sk-SK" sz="16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Teda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na množine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45º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a zároveň na množine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‘. 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 nájdení bodu B vieme zostrojiť aj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množiny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45º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Vývojový diagram: štítok 19"/>
          <p:cNvSpPr/>
          <p:nvPr/>
        </p:nvSpPr>
        <p:spPr>
          <a:xfrm>
            <a:off x="5514703" y="745397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Šípka doľava 18">
            <a:hlinkClick r:id="" action="ppaction://hlinkshowjump?jump=previousslide"/>
          </p:cNvPr>
          <p:cNvSpPr/>
          <p:nvPr/>
        </p:nvSpPr>
        <p:spPr>
          <a:xfrm>
            <a:off x="2843808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092280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1735654" y="6180483"/>
            <a:ext cx="1108153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95631" y="836712"/>
                <a:ext cx="4280180" cy="5343771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úsečku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dĺžkou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=3cm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množinu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30°</m:t>
                        </m:r>
                      </m:sub>
                    </m:sSub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. Je to množina všetkých vrcholov uhlov s veľkosťou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30º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ktorých ramená prechádzajú bodmi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C, S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množinu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45°</m:t>
                        </m:r>
                      </m:sub>
                    </m:sSub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. Je to množina všetkých vrcholov uhlov s veľkosťou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45º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ktorých ramená prechádzajú bodmi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C, S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množinu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30°</m:t>
                        </m:r>
                      </m:sub>
                    </m:sSub>
                    <m:r>
                      <a:rPr lang="sk-SK" sz="1750" i="1">
                        <a:solidFill>
                          <a:schemeClr val="bg1"/>
                        </a:solidFill>
                        <a:latin typeface="Cambria Math"/>
                      </a:rPr>
                      <m:t>′</m:t>
                    </m:r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ako obraz množiny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30°</m:t>
                        </m:r>
                      </m:sub>
                    </m:sSub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v v stredovej súmernosti podľa bodu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prienikom množiny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45°</m:t>
                        </m:r>
                      </m:sub>
                    </m:sSub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množiny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30°</m:t>
                        </m:r>
                      </m:sub>
                    </m:sSub>
                    <m:r>
                      <a:rPr lang="sk-SK" sz="1750" i="1">
                        <a:solidFill>
                          <a:schemeClr val="bg1"/>
                        </a:solidFill>
                        <a:latin typeface="Cambria Math"/>
                      </a:rPr>
                      <m:t>′</m:t>
                    </m:r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trojuholník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 sz="175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31" y="836712"/>
                <a:ext cx="4280180" cy="5343771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855" r="-1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Obrázo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754" y="1317558"/>
            <a:ext cx="4700071" cy="3429781"/>
          </a:xfrm>
          <a:prstGeom prst="rect">
            <a:avLst/>
          </a:prstGeom>
        </p:spPr>
      </p:pic>
      <p:sp>
        <p:nvSpPr>
          <p:cNvPr id="7" name="Vývojový diagram: štítok 6"/>
          <p:cNvSpPr/>
          <p:nvPr/>
        </p:nvSpPr>
        <p:spPr>
          <a:xfrm>
            <a:off x="169973" y="188639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5580112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15825" y="567084"/>
            <a:ext cx="5664487" cy="59680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3" t="2127" r="39884" b="25701"/>
          <a:stretch/>
        </p:blipFill>
        <p:spPr>
          <a:xfrm>
            <a:off x="1715825" y="818319"/>
            <a:ext cx="5664487" cy="4950149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487713" y="537834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7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Šípka doľava 11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7919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metrické vlastnosti zostrojených útvarov podľa zadania.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-2858" y="4077072"/>
            <a:ext cx="914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11: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 aké veľkosti uhlov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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má úloha práve 1 riešenie a prečo?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-15595" y="2780928"/>
            <a:ext cx="9144000" cy="92333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množín 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45º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a  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i="1" baseline="-25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 zadané hodnoty majú  množiny 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45º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a 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 spoločné práve 2 body, preto má úloha 2 riešenia.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97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6" name="Šípka doprava 15">
            <a:hlinkClick r:id="" action="ppaction://hlinkshowjump?jump=nextslide"/>
          </p:cNvPr>
          <p:cNvSpPr/>
          <p:nvPr/>
        </p:nvSpPr>
        <p:spPr>
          <a:xfrm>
            <a:off x="3707904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Šípka doľava 16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Obrázok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6" t="3000" r="45014" b="36272"/>
          <a:stretch/>
        </p:blipFill>
        <p:spPr>
          <a:xfrm>
            <a:off x="1" y="1002063"/>
            <a:ext cx="5014996" cy="4875209"/>
          </a:xfrm>
          <a:prstGeom prst="rect">
            <a:avLst/>
          </a:prstGeom>
        </p:spPr>
      </p:pic>
      <p:sp>
        <p:nvSpPr>
          <p:cNvPr id="18" name="Vývojový diagram: štítok 17"/>
          <p:cNvSpPr/>
          <p:nvPr/>
        </p:nvSpPr>
        <p:spPr>
          <a:xfrm>
            <a:off x="269" y="756245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BlokTextu 13"/>
              <p:cNvSpPr txBox="1"/>
              <p:nvPr/>
            </p:nvSpPr>
            <p:spPr>
              <a:xfrm>
                <a:off x="0" y="1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12: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Je daná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𝐶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k-SK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sk-SK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=3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Zostrojte všetky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pre ktoré je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ťažnicou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a 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𝑏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=6,5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𝛽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=30°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" name="BlokTextu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"/>
                <a:ext cx="9144000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533" t="-4717" b="-14151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BlokTextu 1"/>
          <p:cNvSpPr txBox="1"/>
          <p:nvPr/>
        </p:nvSpPr>
        <p:spPr>
          <a:xfrm>
            <a:off x="5220072" y="1030093"/>
            <a:ext cx="3900651" cy="575542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75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načrtnutom trojuholníku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pozorujeme stredovú súmernosť podľa bodu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preto konštrukciu začneme od ťažnice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=CS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175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leží na kružnici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so stredom v bode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polomerom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Bod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množine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(množina všetkých vrcholov uhlov s veľkosťou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ktorých ramená prechádzajú bodmi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C, S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Keďže bod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stredom strany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bod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bod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k'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 stredovej súmernosti podľa bodu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Teda bod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množine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a zároveň na kružnici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k'. 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 nájdení bodu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vieme </a:t>
            </a:r>
            <a:r>
              <a:rPr lang="sk-SK" sz="175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zostrojiť</a:t>
            </a:r>
          </a:p>
          <a:p>
            <a:r>
              <a:rPr lang="sk-SK" sz="175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aj 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75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množiny </a:t>
            </a:r>
            <a:r>
              <a:rPr lang="sk-SK" sz="175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75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75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sk-SK" sz="175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75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Vývojový diagram: štítok 19"/>
          <p:cNvSpPr/>
          <p:nvPr/>
        </p:nvSpPr>
        <p:spPr>
          <a:xfrm>
            <a:off x="5220072" y="720919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2521271" y="6009354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61803" y="18864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359699" y="6031879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6596204" y="425257"/>
            <a:ext cx="1072140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261802" y="910701"/>
                <a:ext cx="4526222" cy="5493812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dĺžkou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=3cm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kružnicu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so stredom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polomerom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b=6,5cm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množinu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30°</m:t>
                        </m:r>
                      </m:sub>
                    </m:sSub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. Je to množina všetkých vrcholov uhlov s veľkosťou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30º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ktorých ramená prechádzajú bodmi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C, 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obraz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kružnice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v stredovej súmernosti so stredom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prienikom množiny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30°</m:t>
                        </m:r>
                      </m:sub>
                    </m:sSub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kružnice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obraz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bodu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v stredovej súmernosti so stredom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trojuholník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802" y="910701"/>
                <a:ext cx="4526222" cy="5493812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9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Obrázo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79106"/>
            <a:ext cx="3772760" cy="3899788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5868144" y="6023917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kTextu 3"/>
          <p:cNvSpPr txBox="1"/>
          <p:nvPr/>
        </p:nvSpPr>
        <p:spPr>
          <a:xfrm>
            <a:off x="2032594" y="1023371"/>
            <a:ext cx="5184576" cy="240065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sz="2400" b="1"/>
              <a:t>Zhodné zobrazenia v rovine sú:</a:t>
            </a:r>
            <a:endParaRPr lang="sk-SK" sz="2400"/>
          </a:p>
          <a:p>
            <a:pPr marL="266700" lvl="0" indent="-266700">
              <a:buFont typeface="Wingdings" pitchFamily="2" charset="2"/>
              <a:buChar char="§"/>
            </a:pPr>
            <a:r>
              <a:rPr lang="sk-SK" b="1"/>
              <a:t>osová súmernosť, </a:t>
            </a:r>
            <a:endParaRPr lang="sk-SK"/>
          </a:p>
          <a:p>
            <a:pPr marL="266700" lvl="0" indent="-266700">
              <a:buFont typeface="Wingdings" pitchFamily="2" charset="2"/>
              <a:buChar char="§"/>
            </a:pPr>
            <a:r>
              <a:rPr lang="sk-SK" b="1"/>
              <a:t>stredová súmernosť,</a:t>
            </a:r>
            <a:endParaRPr lang="sk-SK"/>
          </a:p>
          <a:p>
            <a:pPr marL="266700" lvl="0" indent="-266700">
              <a:buFont typeface="Wingdings" pitchFamily="2" charset="2"/>
              <a:buChar char="§"/>
            </a:pPr>
            <a:r>
              <a:rPr lang="sk-SK" b="1"/>
              <a:t>posunutie,</a:t>
            </a:r>
            <a:endParaRPr lang="sk-SK"/>
          </a:p>
          <a:p>
            <a:pPr marL="266700" lvl="0" indent="-266700">
              <a:buFont typeface="Wingdings" pitchFamily="2" charset="2"/>
              <a:buChar char="§"/>
            </a:pPr>
            <a:r>
              <a:rPr lang="sk-SK" b="1"/>
              <a:t>otočenie,</a:t>
            </a:r>
            <a:endParaRPr lang="sk-SK"/>
          </a:p>
          <a:p>
            <a:pPr marL="266700" lvl="0" indent="-266700">
              <a:buFont typeface="Wingdings" pitchFamily="2" charset="2"/>
              <a:buChar char="§"/>
            </a:pPr>
            <a:r>
              <a:rPr lang="sk-SK" b="1"/>
              <a:t>posunutá súmernosť,</a:t>
            </a:r>
            <a:endParaRPr lang="sk-SK"/>
          </a:p>
          <a:p>
            <a:pPr marL="266700" lvl="0" indent="-266700">
              <a:buFont typeface="Wingdings" pitchFamily="2" charset="2"/>
              <a:buChar char="§"/>
            </a:pPr>
            <a:r>
              <a:rPr lang="sk-SK" b="1"/>
              <a:t>identita.</a:t>
            </a:r>
            <a:endParaRPr lang="sk-SK"/>
          </a:p>
          <a:p>
            <a:endParaRPr lang="sk-SK"/>
          </a:p>
        </p:txBody>
      </p:sp>
      <p:sp>
        <p:nvSpPr>
          <p:cNvPr id="5" name="BlokTextu 4"/>
          <p:cNvSpPr txBox="1"/>
          <p:nvPr/>
        </p:nvSpPr>
        <p:spPr>
          <a:xfrm>
            <a:off x="250098" y="3789040"/>
            <a:ext cx="8604956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sk-SK" sz="2000">
                <a:solidFill>
                  <a:schemeClr val="bg1"/>
                </a:solidFill>
              </a:rPr>
              <a:t>Každé zhodné zobrazenie možno zložiť z najviac troch osových súmerností. </a:t>
            </a:r>
            <a:endParaRPr lang="sk-SK" sz="2000" smtClean="0">
              <a:solidFill>
                <a:schemeClr val="bg1"/>
              </a:solidFill>
            </a:endParaRPr>
          </a:p>
          <a:p>
            <a:r>
              <a:rPr lang="sk-SK" sz="2000" smtClean="0">
                <a:solidFill>
                  <a:schemeClr val="bg1"/>
                </a:solidFill>
              </a:rPr>
              <a:t>Zhodné </a:t>
            </a:r>
            <a:r>
              <a:rPr lang="sk-SK" sz="2000">
                <a:solidFill>
                  <a:schemeClr val="bg1"/>
                </a:solidFill>
              </a:rPr>
              <a:t>zobrazenie voláme </a:t>
            </a:r>
            <a:r>
              <a:rPr lang="sk-SK" sz="2000" b="1">
                <a:solidFill>
                  <a:schemeClr val="bg1"/>
                </a:solidFill>
              </a:rPr>
              <a:t>priama zhodnosť</a:t>
            </a:r>
            <a:r>
              <a:rPr lang="sk-SK" sz="2000">
                <a:solidFill>
                  <a:schemeClr val="bg1"/>
                </a:solidFill>
              </a:rPr>
              <a:t>, ak nemení orientáciu trojuholníka</a:t>
            </a:r>
            <a:r>
              <a:rPr lang="sk-SK" sz="2000" smtClean="0">
                <a:solidFill>
                  <a:schemeClr val="bg1"/>
                </a:solidFill>
              </a:rPr>
              <a:t>.</a:t>
            </a:r>
          </a:p>
          <a:p>
            <a:r>
              <a:rPr lang="sk-SK" sz="2000" smtClean="0">
                <a:solidFill>
                  <a:schemeClr val="bg1"/>
                </a:solidFill>
              </a:rPr>
              <a:t>Zhodné </a:t>
            </a:r>
            <a:r>
              <a:rPr lang="sk-SK" sz="2000">
                <a:solidFill>
                  <a:schemeClr val="bg1"/>
                </a:solidFill>
              </a:rPr>
              <a:t>zobrazenie voláme </a:t>
            </a:r>
            <a:r>
              <a:rPr lang="sk-SK" sz="2000" b="1">
                <a:solidFill>
                  <a:schemeClr val="bg1"/>
                </a:solidFill>
              </a:rPr>
              <a:t>nepriama zhodnosť</a:t>
            </a:r>
            <a:r>
              <a:rPr lang="sk-SK" sz="2000">
                <a:solidFill>
                  <a:schemeClr val="bg1"/>
                </a:solidFill>
              </a:rPr>
              <a:t>, ak mení orientáciu trojuholníka. </a:t>
            </a:r>
            <a:endParaRPr lang="sk-SK"/>
          </a:p>
        </p:txBody>
      </p:sp>
      <p:sp>
        <p:nvSpPr>
          <p:cNvPr id="7" name="Šípka doprava 6">
            <a:hlinkClick r:id="" action="ppaction://hlinkshowjump?jump=nextslide"/>
          </p:cNvPr>
          <p:cNvSpPr/>
          <p:nvPr/>
        </p:nvSpPr>
        <p:spPr>
          <a:xfrm>
            <a:off x="7854922" y="571480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Šípka doľava 7">
            <a:hlinkClick r:id="rId2" action="ppaction://hlinksldjump"/>
          </p:cNvPr>
          <p:cNvSpPr/>
          <p:nvPr/>
        </p:nvSpPr>
        <p:spPr>
          <a:xfrm>
            <a:off x="4124816" y="6032251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Šípka doľava 5">
            <a:hlinkClick r:id="" action="ppaction://hlinkshowjump?jump=previousslide"/>
          </p:cNvPr>
          <p:cNvSpPr/>
          <p:nvPr/>
        </p:nvSpPr>
        <p:spPr>
          <a:xfrm>
            <a:off x="323578" y="571480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61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29897" y="263971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6277798" y="241360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243696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5" y="6021288"/>
            <a:ext cx="1090460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" t="1" r="56744" b="43051"/>
          <a:stretch/>
        </p:blipFill>
        <p:spPr>
          <a:xfrm>
            <a:off x="1130146" y="1022484"/>
            <a:ext cx="6969491" cy="4859702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7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Šípka doľava 11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7919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metrické vlastnosti zostrojených útvarov podľa zadania.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-2858" y="4077072"/>
            <a:ext cx="914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9: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Zvoľte dĺžku strany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veľkosť uhla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tak, aby úloha nemala riešenie. 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-15595" y="2780928"/>
            <a:ext cx="9144000" cy="92333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množíny  a 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Pre zadané hodnoty majú množina 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a 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spoločné 4 body, preto má  úloha 4 riešenia.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6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dĺžnik 20"/>
          <p:cNvSpPr/>
          <p:nvPr/>
        </p:nvSpPr>
        <p:spPr>
          <a:xfrm>
            <a:off x="0" y="1038550"/>
            <a:ext cx="5580112" cy="47667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6" name="Šípka doprava 15">
            <a:hlinkClick r:id="" action="ppaction://hlinkshowjump?jump=nextslide"/>
          </p:cNvPr>
          <p:cNvSpPr/>
          <p:nvPr/>
        </p:nvSpPr>
        <p:spPr>
          <a:xfrm>
            <a:off x="4211960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Šípka doľava 16">
            <a:hlinkClick r:id="rId2" action="ppaction://hlinksldjump"/>
          </p:cNvPr>
          <p:cNvSpPr/>
          <p:nvPr/>
        </p:nvSpPr>
        <p:spPr>
          <a:xfrm>
            <a:off x="395536" y="6021288"/>
            <a:ext cx="1080120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Vývojový diagram: štítok 17"/>
          <p:cNvSpPr/>
          <p:nvPr/>
        </p:nvSpPr>
        <p:spPr>
          <a:xfrm>
            <a:off x="0" y="764703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8" t="14749" r="45709" b="23160"/>
          <a:stretch/>
        </p:blipFill>
        <p:spPr>
          <a:xfrm>
            <a:off x="-35031" y="1199461"/>
            <a:ext cx="5580112" cy="44448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2" name="BlokTextu 21"/>
              <p:cNvSpPr txBox="1"/>
              <p:nvPr/>
            </p:nvSpPr>
            <p:spPr>
              <a:xfrm>
                <a:off x="0" y="1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13: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Je daná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𝐶</m:t>
                        </m:r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k-SK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𝑆</m:t>
                            </m:r>
                          </m:e>
                          <m:sub>
                            <m:r>
                              <a:rPr lang="sk-SK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=3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 Zostrojte všetky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pre ktoré je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ťažnicou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sk-SK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a 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𝛼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=30°, </m:t>
                    </m:r>
                    <m:sSub>
                      <m:sSub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=7,5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2" name="BlokTextu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"/>
                <a:ext cx="9144000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533" t="-4717" b="-14151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BlokTextu 1"/>
          <p:cNvSpPr txBox="1"/>
          <p:nvPr/>
        </p:nvSpPr>
        <p:spPr>
          <a:xfrm>
            <a:off x="5771486" y="1038550"/>
            <a:ext cx="3372514" cy="578619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načrtnutom trojuholníku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pozorujeme stredovú súmernosť podľa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preto konštrukciu začneme od ťažnice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=CS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Na nej poznáme aj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(ťažisko trojuholníka).</a:t>
            </a:r>
            <a:endParaRPr lang="en-US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leží na kružnici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so stredom v bode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polomerom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2/3t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množine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(množina všetkých vrcholov uhlov s veľkosťou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ktorých ramená prechádzajú bodmi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C, 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Keďže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stredom strany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stredovej súmernosti podľa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k'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 stredovej súmernosti podľa bodu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Teda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množine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a zároveň na kružnici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k'. 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 nájdení bodu A vieme zostrojiť aj bod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množiny </a:t>
            </a:r>
            <a:r>
              <a:rPr lang="sk-SK" sz="16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sz="1600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sk-SK" sz="1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Vývojový diagram: štítok 19"/>
          <p:cNvSpPr/>
          <p:nvPr/>
        </p:nvSpPr>
        <p:spPr>
          <a:xfrm>
            <a:off x="5771486" y="764704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3059832" y="6036650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12595" y="18864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24328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6724260" y="414864"/>
            <a:ext cx="1088100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212595" y="919325"/>
                <a:ext cx="5002398" cy="5909310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úsečku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 dĺžkou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=3cm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na úsečke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CS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 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T, 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aby platilo </a:t>
                </a:r>
                <a14:m>
                  <m:oMath xmlns:m="http://schemas.openxmlformats.org/officeDocument/2006/math">
                    <m:r>
                      <a:rPr lang="sk-SK" sz="1750" i="1">
                        <a:solidFill>
                          <a:schemeClr val="bg1"/>
                        </a:solidFill>
                        <a:latin typeface="Cambria Math"/>
                      </a:rPr>
                      <m:t>𝐶𝑇</m:t>
                    </m:r>
                    <m:r>
                      <a:rPr lang="sk-SK" sz="1750" i="1">
                        <a:solidFill>
                          <a:schemeClr val="bg1"/>
                        </a:solidFill>
                        <a:latin typeface="Cambria Math"/>
                      </a:rPr>
                      <m:t>:</m:t>
                    </m:r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sk-SK" sz="1750" i="1">
                        <a:solidFill>
                          <a:schemeClr val="bg1"/>
                        </a:solidFill>
                        <a:latin typeface="Cambria Math"/>
                      </a:rPr>
                      <m:t>𝑇</m:t>
                    </m:r>
                    <m:r>
                      <a:rPr lang="sk-SK" sz="1750" i="1">
                        <a:solidFill>
                          <a:schemeClr val="bg1"/>
                        </a:solidFill>
                        <a:latin typeface="Cambria Math"/>
                      </a:rPr>
                      <m:t>=2:1</m:t>
                    </m:r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kružnicu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so stredom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polomerom </a:t>
                </a:r>
                <a14:m>
                  <m:oMath xmlns:m="http://schemas.openxmlformats.org/officeDocument/2006/math">
                    <m:r>
                      <a:rPr lang="sk-SK" sz="1750" i="1">
                        <a:solidFill>
                          <a:schemeClr val="bg1"/>
                        </a:solidFill>
                        <a:latin typeface="Cambria Math"/>
                      </a:rPr>
                      <m:t>2/3</m:t>
                    </m:r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  <m:r>
                      <a:rPr lang="sk-SK" sz="1750" i="1">
                        <a:solidFill>
                          <a:schemeClr val="bg1"/>
                        </a:solidFill>
                        <a:latin typeface="Cambria Math"/>
                      </a:rPr>
                      <m:t>=5</m:t>
                    </m:r>
                    <m:r>
                      <a:rPr lang="sk-SK" sz="1750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množinu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30°</m:t>
                        </m:r>
                      </m:sub>
                    </m:sSub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. Je to množina všetkých vrcholov uhlov s veľkosťou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30º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ktorých ramená prechádzajú bodmi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C, S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obraz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k‘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kružnice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v stredovej súmernosti so stredom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sz="1750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prienikom množiny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sk-SK" sz="1750" i="1">
                            <a:solidFill>
                              <a:schemeClr val="bg1"/>
                            </a:solidFill>
                            <a:latin typeface="Cambria Math"/>
                          </a:rPr>
                          <m:t>30°</m:t>
                        </m:r>
                      </m:sub>
                    </m:sSub>
                  </m:oMath>
                </a14:m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kružnice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k‘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obraz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bodu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v stredovej súmernosti so stredom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sk-SK" sz="1750" i="1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k-SK" sz="1750" baseline="-250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trojuholník </a:t>
                </a:r>
                <a:r>
                  <a:rPr lang="sk-SK" sz="1750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 sz="175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175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595" y="919325"/>
                <a:ext cx="5002398" cy="590931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Obrázo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193" y="1219476"/>
            <a:ext cx="3772760" cy="4318984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084168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6156176" y="270623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633794" y="257342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9" t="13003" r="35100" b="15225"/>
          <a:stretch/>
        </p:blipFill>
        <p:spPr>
          <a:xfrm>
            <a:off x="707257" y="971527"/>
            <a:ext cx="7728602" cy="4903343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7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Šípka doľava 8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Šípka doľava 11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79198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metrické vlastnosti zostrojených útvarov podľa zadania.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-2858" y="4077072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13: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Namodelujte situáciu, aby úloha mala práve 1 riešenie. Aký bude vtedy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-15595" y="2780928"/>
            <a:ext cx="9144000" cy="92333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množíny  a 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Pre zadané hodnoty majú množina 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a 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spoločné práve 2 body, preto má úloha 2 riešenia.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90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vojitá vlna 1"/>
          <p:cNvSpPr/>
          <p:nvPr/>
        </p:nvSpPr>
        <p:spPr>
          <a:xfrm>
            <a:off x="2020850" y="476672"/>
            <a:ext cx="4968364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600" b="1" smtClean="0">
                <a:solidFill>
                  <a:schemeClr val="accent1">
                    <a:lumMod val="75000"/>
                  </a:schemeClr>
                </a:solidFill>
              </a:rPr>
              <a:t>Posunutie (</a:t>
            </a:r>
            <a:r>
              <a:rPr lang="sk-SK" sz="3600" b="1" err="1" smtClean="0">
                <a:solidFill>
                  <a:schemeClr val="accent1">
                    <a:lumMod val="75000"/>
                  </a:schemeClr>
                </a:solidFill>
              </a:rPr>
              <a:t>translácia</a:t>
            </a:r>
            <a:r>
              <a:rPr lang="sk-SK" sz="3600" b="1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sk-SK" sz="3600" b="1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Tabuľ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645526"/>
              </p:ext>
            </p:extLst>
          </p:nvPr>
        </p:nvGraphicFramePr>
        <p:xfrm>
          <a:off x="5045891" y="4725144"/>
          <a:ext cx="3672408" cy="1108132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1338203"/>
                <a:gridCol w="2334205"/>
              </a:tblGrid>
              <a:tr h="468052"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 err="1">
                          <a:effectLst/>
                        </a:rPr>
                        <a:t>Samodružné</a:t>
                      </a:r>
                      <a:r>
                        <a:rPr lang="sk-SK" sz="1400" b="1">
                          <a:effectLst/>
                        </a:rPr>
                        <a:t> body</a:t>
                      </a:r>
                      <a:endParaRPr lang="sk-SK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Nemá.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  <a:tr h="430924"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 err="1">
                          <a:effectLst/>
                        </a:rPr>
                        <a:t>Samodružné</a:t>
                      </a:r>
                      <a:r>
                        <a:rPr lang="sk-SK" sz="1400" b="1">
                          <a:effectLst/>
                        </a:rPr>
                        <a:t> priamky </a:t>
                      </a:r>
                      <a:endParaRPr lang="sk-SK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Všetky priamky rovnobežné so smerom posunutia.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7" name="Šípka doľava 6">
            <a:hlinkClick r:id="rId4" action="ppaction://hlinksldjump"/>
          </p:cNvPr>
          <p:cNvSpPr/>
          <p:nvPr/>
        </p:nvSpPr>
        <p:spPr>
          <a:xfrm>
            <a:off x="285720" y="571480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Šípka doprava 7">
            <a:hlinkClick r:id="rId5" action="ppaction://hlinksldjump"/>
          </p:cNvPr>
          <p:cNvSpPr/>
          <p:nvPr/>
        </p:nvSpPr>
        <p:spPr>
          <a:xfrm>
            <a:off x="7740352" y="571480"/>
            <a:ext cx="11179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" name="Šípka doprava 8">
            <a:hlinkClick r:id="" action="ppaction://hlinkshowjump?jump=nextslide"/>
          </p:cNvPr>
          <p:cNvSpPr/>
          <p:nvPr/>
        </p:nvSpPr>
        <p:spPr>
          <a:xfrm>
            <a:off x="7858148" y="6053302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posunutie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067944" y="6046875"/>
            <a:ext cx="609600" cy="60960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2" name="Obrázok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7" b="7836"/>
          <a:stretch/>
        </p:blipFill>
        <p:spPr>
          <a:xfrm>
            <a:off x="302065" y="4210749"/>
            <a:ext cx="3179594" cy="2494625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" b="4889"/>
          <a:stretch/>
        </p:blipFill>
        <p:spPr>
          <a:xfrm>
            <a:off x="305447" y="1843839"/>
            <a:ext cx="8399205" cy="2166152"/>
          </a:xfrm>
          <a:prstGeom prst="rect">
            <a:avLst/>
          </a:prstGeom>
        </p:spPr>
      </p:pic>
      <p:sp>
        <p:nvSpPr>
          <p:cNvPr id="10" name="Šípka doľava 9">
            <a:hlinkClick r:id="" action="ppaction://hlinkshowjump?jump=previousslide"/>
          </p:cNvPr>
          <p:cNvSpPr/>
          <p:nvPr/>
        </p:nvSpPr>
        <p:spPr>
          <a:xfrm>
            <a:off x="6351793" y="6046875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62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66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Šípka doprava 3">
            <a:hlinkClick r:id="" action="ppaction://hlinkshowjump?jump=nextslide"/>
          </p:cNvPr>
          <p:cNvSpPr/>
          <p:nvPr/>
        </p:nvSpPr>
        <p:spPr>
          <a:xfrm>
            <a:off x="7858148" y="6053302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posunutie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71600" y="3429000"/>
            <a:ext cx="609600" cy="6096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BlokTextu 6"/>
          <p:cNvSpPr txBox="1"/>
          <p:nvPr/>
        </p:nvSpPr>
        <p:spPr>
          <a:xfrm>
            <a:off x="464525" y="702529"/>
            <a:ext cx="8194690" cy="855958"/>
          </a:xfrm>
          <a:prstGeom prst="rect">
            <a:avLst/>
          </a:prstGeom>
          <a:solidFill>
            <a:srgbClr val="FFFF00"/>
          </a:solidFill>
        </p:spPr>
        <p:txBody>
          <a:bodyPr wrap="square" tIns="180000" bIns="180000" rtlCol="0">
            <a:spAutoFit/>
          </a:bodyPr>
          <a:lstStyle/>
          <a:p>
            <a:pPr algn="ctr"/>
            <a:r>
              <a:rPr lang="sk-SK" sz="32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Posunutie (</a:t>
            </a:r>
            <a:r>
              <a:rPr lang="sk-SK" sz="320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translácia</a:t>
            </a:r>
            <a:r>
              <a:rPr lang="sk-SK" sz="32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 je priama zhodnosť.</a:t>
            </a:r>
            <a:r>
              <a:rPr lang="sk-SK" smtClean="0">
                <a:latin typeface="Arial" pitchFamily="34" charset="0"/>
                <a:cs typeface="Arial" pitchFamily="34" charset="0"/>
              </a:rPr>
              <a:t>.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Obrázo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692" y="1824802"/>
            <a:ext cx="5092355" cy="4819707"/>
          </a:xfrm>
          <a:prstGeom prst="rect">
            <a:avLst/>
          </a:prstGeom>
        </p:spPr>
      </p:pic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464525" y="6053302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37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1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Šípka doprava 3">
            <a:hlinkClick r:id="" action="ppaction://hlinkshowjump?jump=nextslide"/>
          </p:cNvPr>
          <p:cNvSpPr/>
          <p:nvPr/>
        </p:nvSpPr>
        <p:spPr>
          <a:xfrm>
            <a:off x="7858148" y="6053302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2" y="476672"/>
            <a:ext cx="8532440" cy="2000545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3" y="2924944"/>
            <a:ext cx="7185654" cy="3449829"/>
          </a:xfrm>
          <a:prstGeom prst="rect">
            <a:avLst/>
          </a:prstGeom>
        </p:spPr>
      </p:pic>
      <p:sp>
        <p:nvSpPr>
          <p:cNvPr id="5" name="Šípka doľava 4">
            <a:hlinkClick r:id="" action="ppaction://hlinkshowjump?jump=previousslide"/>
          </p:cNvPr>
          <p:cNvSpPr/>
          <p:nvPr/>
        </p:nvSpPr>
        <p:spPr>
          <a:xfrm>
            <a:off x="7780815" y="5284080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2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68485128"/>
              </p:ext>
            </p:extLst>
          </p:nvPr>
        </p:nvGraphicFramePr>
        <p:xfrm>
          <a:off x="1571604" y="2428868"/>
          <a:ext cx="6096000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vojitá vlna 3"/>
          <p:cNvSpPr/>
          <p:nvPr/>
        </p:nvSpPr>
        <p:spPr>
          <a:xfrm>
            <a:off x="1115616" y="571480"/>
            <a:ext cx="6912768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200" b="1" smtClean="0">
                <a:solidFill>
                  <a:schemeClr val="accent1">
                    <a:lumMod val="75000"/>
                  </a:schemeClr>
                </a:solidFill>
              </a:rPr>
              <a:t>Príklady </a:t>
            </a:r>
            <a:r>
              <a:rPr lang="sk-SK" sz="3200" b="1" smtClean="0">
                <a:solidFill>
                  <a:schemeClr val="accent1">
                    <a:lumMod val="75000"/>
                  </a:schemeClr>
                </a:solidFill>
              </a:rPr>
              <a:t>na posunutie (</a:t>
            </a:r>
            <a:r>
              <a:rPr lang="sk-SK" sz="3200" b="1" err="1" smtClean="0">
                <a:solidFill>
                  <a:schemeClr val="accent1">
                    <a:lumMod val="75000"/>
                  </a:schemeClr>
                </a:solidFill>
              </a:rPr>
              <a:t>transláciu</a:t>
            </a:r>
            <a:r>
              <a:rPr lang="sk-SK" sz="3200" b="1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sk-SK" sz="32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Šípka doľava 4">
            <a:hlinkClick r:id="rId7" action="ppaction://hlinksldjump"/>
          </p:cNvPr>
          <p:cNvSpPr/>
          <p:nvPr/>
        </p:nvSpPr>
        <p:spPr>
          <a:xfrm>
            <a:off x="285720" y="5715016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vojitá vlna 2"/>
          <p:cNvSpPr/>
          <p:nvPr/>
        </p:nvSpPr>
        <p:spPr>
          <a:xfrm>
            <a:off x="2000232" y="428604"/>
            <a:ext cx="4968364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600" b="1" smtClean="0">
                <a:solidFill>
                  <a:schemeClr val="accent1">
                    <a:lumMod val="75000"/>
                  </a:schemeClr>
                </a:solidFill>
              </a:rPr>
              <a:t>Osová súmernosť</a:t>
            </a:r>
            <a:endParaRPr lang="sk-SK" sz="3600" b="1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Tabuľ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103496"/>
              </p:ext>
            </p:extLst>
          </p:nvPr>
        </p:nvGraphicFramePr>
        <p:xfrm>
          <a:off x="5129874" y="4513115"/>
          <a:ext cx="3708412" cy="1108132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1351322"/>
                <a:gridCol w="2357090"/>
              </a:tblGrid>
              <a:tr h="468052"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 err="1">
                          <a:effectLst/>
                        </a:rPr>
                        <a:t>Samodružné</a:t>
                      </a:r>
                      <a:r>
                        <a:rPr lang="sk-SK" sz="1400" b="1">
                          <a:effectLst/>
                        </a:rPr>
                        <a:t> body</a:t>
                      </a:r>
                      <a:endParaRPr lang="sk-SK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Body osi.</a:t>
                      </a:r>
                      <a:endParaRPr lang="sk-SK" sz="14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  <a:tr h="430924"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 err="1">
                          <a:effectLst/>
                        </a:rPr>
                        <a:t>Samodružné</a:t>
                      </a:r>
                      <a:r>
                        <a:rPr lang="sk-SK" sz="1400" b="1">
                          <a:effectLst/>
                        </a:rPr>
                        <a:t> priamky </a:t>
                      </a:r>
                      <a:endParaRPr lang="sk-SK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Priamka o a všetky priamky, ktoré sú kolmé na priamku o.</a:t>
                      </a:r>
                      <a:endParaRPr lang="sk-SK" sz="14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10" name="Šípka doprava 9">
            <a:hlinkClick r:id="rId4" action="ppaction://hlinksldjump"/>
          </p:cNvPr>
          <p:cNvSpPr/>
          <p:nvPr/>
        </p:nvSpPr>
        <p:spPr>
          <a:xfrm>
            <a:off x="7740352" y="571480"/>
            <a:ext cx="11179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1" name="Šípka doľava 10">
            <a:hlinkClick r:id="rId5" action="ppaction://hlinksldjump"/>
          </p:cNvPr>
          <p:cNvSpPr/>
          <p:nvPr/>
        </p:nvSpPr>
        <p:spPr>
          <a:xfrm>
            <a:off x="285720" y="571480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740352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sova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148064" y="5957478"/>
            <a:ext cx="609600" cy="60960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78" y="1988840"/>
            <a:ext cx="8640960" cy="1606790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3789040"/>
            <a:ext cx="4467864" cy="2778038"/>
          </a:xfrm>
          <a:prstGeom prst="rect">
            <a:avLst/>
          </a:prstGeom>
        </p:spPr>
      </p:pic>
      <p:sp>
        <p:nvSpPr>
          <p:cNvPr id="13" name="Šípka doľava 12">
            <a:hlinkClick r:id="" action="ppaction://hlinkshowjump?jump=previousslide"/>
          </p:cNvPr>
          <p:cNvSpPr/>
          <p:nvPr/>
        </p:nvSpPr>
        <p:spPr>
          <a:xfrm>
            <a:off x="6372200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29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9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dĺžnik 19"/>
          <p:cNvSpPr/>
          <p:nvPr/>
        </p:nvSpPr>
        <p:spPr>
          <a:xfrm>
            <a:off x="0" y="1464517"/>
            <a:ext cx="5028613" cy="3980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Šípka doľava 1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Vývojový diagram: štítok 16"/>
          <p:cNvSpPr/>
          <p:nvPr/>
        </p:nvSpPr>
        <p:spPr>
          <a:xfrm>
            <a:off x="0" y="1081105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16" b="33633"/>
          <a:stretch/>
        </p:blipFill>
        <p:spPr>
          <a:xfrm>
            <a:off x="29274" y="1491537"/>
            <a:ext cx="4872321" cy="42227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BlokTextu 20"/>
              <p:cNvSpPr txBox="1"/>
              <p:nvPr/>
            </p:nvSpPr>
            <p:spPr>
              <a:xfrm>
                <a:off x="0" y="1"/>
                <a:ext cx="9144000" cy="92333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14: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Je daná kružnica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priamka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p,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∩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=∅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Ďalej je daná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tak, aby platilo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𝑋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𝑌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rovnobežná s úsečkou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je rovnako dlhá ako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BlokTextu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"/>
                <a:ext cx="9144000" cy="92333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3311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BlokTextu 1"/>
          <p:cNvSpPr txBox="1"/>
          <p:nvPr/>
        </p:nvSpPr>
        <p:spPr>
          <a:xfrm>
            <a:off x="5148064" y="1354952"/>
            <a:ext cx="3995936" cy="424731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Úsečku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vieme zostrojiť, ak nájdeme jeden z bodov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Ak má byť úsečka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rovnobežná s úsečkou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rovnako dlhá ako úsečka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posunutí danom orientovanou úsečkou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(resp.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 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posunutí danom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(resp.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  Teda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zároveň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vtedy nájdeme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Vývojový diagram: štítok 18"/>
          <p:cNvSpPr/>
          <p:nvPr/>
        </p:nvSpPr>
        <p:spPr>
          <a:xfrm>
            <a:off x="5148064" y="1049031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59893" y="153996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Šípka doľava 5">
            <a:hlinkClick r:id="rId2" action="ppaction://hlinksldjump"/>
          </p:cNvPr>
          <p:cNvSpPr/>
          <p:nvPr/>
        </p:nvSpPr>
        <p:spPr>
          <a:xfrm>
            <a:off x="453905" y="6021288"/>
            <a:ext cx="1047430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246401" y="831293"/>
            <a:ext cx="4408239" cy="507831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priamku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tak, aby nemali spoločný bod. Ďalej zostrojte úsečku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 posunutí, danom orientovanou úsečkou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(resp.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p´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(resp.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p´´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kružnice k a priamky p´ (resp. p´´).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úsečka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bola rovnobežná s úsečkou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rovnako dlhá ako úsečka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priamku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20393"/>
            <a:ext cx="4115738" cy="3239238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6275998" y="270625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252050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920700" y="980728"/>
            <a:ext cx="7567145" cy="49501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30" b="37601"/>
          <a:stretch/>
        </p:blipFill>
        <p:spPr>
          <a:xfrm>
            <a:off x="1187624" y="963387"/>
            <a:ext cx="7188615" cy="4862550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7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Šípka doľava 11">
            <a:hlinkClick r:id="rId2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124744"/>
            <a:ext cx="9144000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vlastnosti zostrojených útvarov podľa zadania: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úsečky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sú rovnobežné a rovnako dlhé.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6382" y="5085184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14: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Zvoľte postupne vzájomnú polohu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a 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úloha mala 4, resp. 3, resp. 2, resp. 1, resp. 0 riešení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6382" y="2276872"/>
            <a:ext cx="9144000" cy="258532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 priamkami 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Úloha môže mať: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 riešení, ak žiadna z priamok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nemá spoločný bod s kružnicou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ak práve jedna z priamok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dotýka a druhá s ňou nemá spoločný bod; 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práve jedna z priamok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pretína v 2 bodoch a druhá s ňou nemá spoločný bod; alebo obe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sa dotýkajú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riešenia, ak práve jedna z priamok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pretína v 2 bodoch a druhá sa jej dotýka;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riešenia, ak obe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pretínajú 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v 2 bodoch.  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7" name="Šípka doľava 16">
            <a:hlinkClick r:id="rId3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57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dĺžnik 19"/>
          <p:cNvSpPr/>
          <p:nvPr/>
        </p:nvSpPr>
        <p:spPr>
          <a:xfrm>
            <a:off x="-1467" y="1404242"/>
            <a:ext cx="4645475" cy="44730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Vývojový diagram: štítok 16"/>
          <p:cNvSpPr/>
          <p:nvPr/>
        </p:nvSpPr>
        <p:spPr>
          <a:xfrm>
            <a:off x="-1467" y="1058042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3" t="9275" r="43483" b="20002"/>
          <a:stretch/>
        </p:blipFill>
        <p:spPr>
          <a:xfrm>
            <a:off x="107504" y="1556792"/>
            <a:ext cx="4664396" cy="40324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BlokTextu 20"/>
              <p:cNvSpPr txBox="1"/>
              <p:nvPr/>
            </p:nvSpPr>
            <p:spPr>
              <a:xfrm>
                <a:off x="0" y="1"/>
                <a:ext cx="9144000" cy="92333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15: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Daný je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 priamka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ktorá ním prechádza;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 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 kružnica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polomerom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Ďalej je daný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 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ani na kružnici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všetky rovnobežníky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MOKL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tak, aby platilo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𝐾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 ∧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𝐿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BlokTextu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"/>
                <a:ext cx="9144000" cy="92333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533" t="-3311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BlokTextu 1"/>
          <p:cNvSpPr txBox="1"/>
          <p:nvPr/>
        </p:nvSpPr>
        <p:spPr>
          <a:xfrm>
            <a:off x="4771900" y="1404794"/>
            <a:ext cx="4372100" cy="452431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rovnobežníku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MOKL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poznáme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M,O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nájdeme jeden z bodov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K,L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požadovaný rovnobežník vieme zostrojiť.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Úsečka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rovnobežná s úsečkou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rovnako dlhá ako úsečka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čiže  bod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posunutí danom orientovanou úsečkou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 posunutí danom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Teda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 zároveň na kružnici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k‘.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 posunutí danom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orientovanou úsečkou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MO;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vtedy nájdeme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 a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priamky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Vývojový diagram: štítok 18"/>
          <p:cNvSpPr/>
          <p:nvPr/>
        </p:nvSpPr>
        <p:spPr>
          <a:xfrm>
            <a:off x="4771900" y="1058042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2" name="Šípka doľava 21">
            <a:hlinkClick r:id="rId5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212594" y="1052736"/>
            <a:ext cx="4863461" cy="466281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priamku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ktorá ním prechádza;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 neleží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kružnicu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so stredom v bode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 polomerom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Ďalej zvoľte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tak, aby neležal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ani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 posunutí, danom orientovanou úsečkou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´ 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´ a 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 posunutí, danom orientovanou úsečkou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rovnobežník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MOKL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Vývojový diagram: štítok 10"/>
          <p:cNvSpPr/>
          <p:nvPr/>
        </p:nvSpPr>
        <p:spPr>
          <a:xfrm>
            <a:off x="212595" y="33667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5" y="2037636"/>
            <a:ext cx="2540579" cy="2693014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Šípka doľava 7">
            <a:hlinkClick r:id="rId3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3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15825" y="567084"/>
            <a:ext cx="5736495" cy="58862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2" t="-1304" r="43898" b="16673"/>
          <a:stretch/>
        </p:blipFill>
        <p:spPr>
          <a:xfrm>
            <a:off x="1738043" y="476670"/>
            <a:ext cx="5570261" cy="6031311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510453" y="5229200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" name="Šípka doľava 15">
            <a:hlinkClick r:id="rId7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7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124744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polohové vlastnosti bodov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meraním overíme, že zostrojený útvar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MOKL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rovnobežník.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6382" y="4509120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15: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Zvoľte postupne vzájomnú polohu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tak, aby úloha mala 2, resp. 1, resp. 0 riešení. Závisí počet riešení aj od polohy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6382" y="2276872"/>
            <a:ext cx="9144000" cy="175432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môže mať: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 riešení,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nemajú spoločný bod;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majú spoločný práve 1 bod;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majú spoločné práve 2 body.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rId2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58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0" y="1639107"/>
            <a:ext cx="5503679" cy="41609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Vývojový diagram: štítok 2"/>
          <p:cNvSpPr/>
          <p:nvPr/>
        </p:nvSpPr>
        <p:spPr>
          <a:xfrm>
            <a:off x="0" y="1333281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00" b="28123"/>
          <a:stretch/>
        </p:blipFill>
        <p:spPr>
          <a:xfrm>
            <a:off x="17923" y="1692441"/>
            <a:ext cx="5467832" cy="40542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BlokTextu 8"/>
              <p:cNvSpPr txBox="1"/>
              <p:nvPr/>
            </p:nvSpPr>
            <p:spPr>
              <a:xfrm>
                <a:off x="0" y="1"/>
                <a:ext cx="9144000" cy="120032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16: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Je daný rovnostranný trojuholník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kružnica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𝑂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;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𝑟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∩∆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𝐴𝐵𝐶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=∅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všetky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rovnobežné so stranou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tak, aby tetiva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UV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ktorú priamka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vytína na kružnici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k,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bola rovnaká ako úsečka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ktorú priamka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vytína na trojuholníku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b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</a:b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𝑋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∩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𝐴𝐶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𝑌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∩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𝐵𝐶</m:t>
                    </m:r>
                  </m:oMath>
                </a14:m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BlokTextu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"/>
                <a:ext cx="9144000" cy="1200329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533" t="-2538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BlokTextu 9"/>
          <p:cNvSpPr txBox="1"/>
          <p:nvPr/>
        </p:nvSpPr>
        <p:spPr>
          <a:xfrm>
            <a:off x="5652120" y="1700808"/>
            <a:ext cx="3491880" cy="507831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Úsečka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úsečky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UV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nejakom posunutí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ktorého smer je rovnobežný s priamkou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V tomto posunutí sa 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zobrazí do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jej stred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do stredu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nájdeme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budeme poznať aj veľkosť posunutia.  Os tetivy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UV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prechádza bodom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čiže os jej obrazu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bude prechádzať bodom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‘. Ale os úsečky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zároveň aj osou úsečky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čiže musí prechádzať bodom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Tým získavame návod na zostrojenie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X, 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zostrojíme ako prieniky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sa úsečkami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Vývojový diagram: štítok 4"/>
          <p:cNvSpPr/>
          <p:nvPr/>
        </p:nvSpPr>
        <p:spPr>
          <a:xfrm>
            <a:off x="5652120" y="136526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4139952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Šípka doľava 10">
            <a:hlinkClick r:id="" action="ppaction://hlinkshowjump?jump=previousslide"/>
          </p:cNvPr>
          <p:cNvSpPr/>
          <p:nvPr/>
        </p:nvSpPr>
        <p:spPr>
          <a:xfrm>
            <a:off x="2915816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4" name="Šípka doľava 13">
            <a:hlinkClick r:id="rId4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30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12595" y="206724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197" y="1099830"/>
            <a:ext cx="3340588" cy="45864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BlokTextu 2"/>
              <p:cNvSpPr txBox="1"/>
              <p:nvPr/>
            </p:nvSpPr>
            <p:spPr>
              <a:xfrm>
                <a:off x="212594" y="920311"/>
                <a:ext cx="5223501" cy="4945456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rovnostranný trojuholník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 kružnicu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𝑂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;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𝑟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tak, aby sa nepretínali.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priamku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l‘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ktorá je osou 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priamku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ktorá je rovnobežná s úsečkou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prechádza bodom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prienikom priamok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m, l‘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V posunutí, danom orientovanou úsečkou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OO‘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zostrojte obraz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k‘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kružnice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 je prienikom kružnice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 je prienikom kružnice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úsečky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priamku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ktorá prechádza bodmi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X,Y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11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UV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ktorej krajné body patria prieniku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kružnice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BlokText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594" y="920311"/>
                <a:ext cx="5223501" cy="494545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817" t="-493" r="-1400" b="-11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Šípka doľava 7">
            <a:hlinkClick r:id="rId5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24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821582" y="6093296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osova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06082" y="2060848"/>
            <a:ext cx="609600" cy="6096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BlokTextu 5"/>
          <p:cNvSpPr txBox="1"/>
          <p:nvPr/>
        </p:nvSpPr>
        <p:spPr>
          <a:xfrm>
            <a:off x="611560" y="548680"/>
            <a:ext cx="7998687" cy="855958"/>
          </a:xfrm>
          <a:prstGeom prst="rect">
            <a:avLst/>
          </a:prstGeom>
          <a:solidFill>
            <a:srgbClr val="FFFF00"/>
          </a:solidFill>
        </p:spPr>
        <p:txBody>
          <a:bodyPr wrap="square" tIns="180000" bIns="180000" rtlCol="0">
            <a:spAutoFit/>
          </a:bodyPr>
          <a:lstStyle/>
          <a:p>
            <a:pPr algn="ctr"/>
            <a:r>
              <a:rPr lang="sk-SK" sz="32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Osová súmernosť je nepriama zhodnosť.</a:t>
            </a:r>
            <a:r>
              <a:rPr lang="sk-SK" smtClean="0">
                <a:latin typeface="Arial" pitchFamily="34" charset="0"/>
                <a:cs typeface="Arial" pitchFamily="34" charset="0"/>
              </a:rPr>
              <a:t>.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96886"/>
            <a:ext cx="4430741" cy="5150455"/>
          </a:xfrm>
          <a:prstGeom prst="rect">
            <a:avLst/>
          </a:prstGeom>
        </p:spPr>
      </p:pic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506016" y="609329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18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7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6307032" y="270625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7639" y="270624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043608" y="1055313"/>
            <a:ext cx="7052794" cy="48219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Šípka doľava 13">
            <a:hlinkClick r:id="rId6" action="ppaction://hlinksldjump"/>
          </p:cNvPr>
          <p:cNvSpPr/>
          <p:nvPr/>
        </p:nvSpPr>
        <p:spPr>
          <a:xfrm>
            <a:off x="453905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62"/>
          <a:stretch/>
        </p:blipFill>
        <p:spPr>
          <a:xfrm>
            <a:off x="1124991" y="1196752"/>
            <a:ext cx="6943325" cy="4536504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" name="Šípka doľava 15">
            <a:hlinkClick r:id="rId8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05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124744"/>
            <a:ext cx="91440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Overíme rovnobežnosť a zhodnosť úsečiek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UV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6382" y="4509120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16: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Viete sformulovať vzťah medzi výškou 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polomerom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 vzdialenosťou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od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úloha nemala riešenie?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-5204" y="1916832"/>
            <a:ext cx="9144000" cy="216982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kružnice k‘ so stranami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môže mať: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 riešení, ak 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nemá spoločný bod so stranami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ak 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má spoločný práve 1 bod s každou zo strán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kružnica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má spoločné práve 2 body s každou zo strán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BC.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rId2" action="ppaction://hlinksldjump"/>
          </p:cNvPr>
          <p:cNvSpPr/>
          <p:nvPr/>
        </p:nvSpPr>
        <p:spPr>
          <a:xfrm>
            <a:off x="453904" y="6021288"/>
            <a:ext cx="112402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74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vojitá vlna 1"/>
          <p:cNvSpPr/>
          <p:nvPr/>
        </p:nvSpPr>
        <p:spPr>
          <a:xfrm>
            <a:off x="2071670" y="428604"/>
            <a:ext cx="4968364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600" b="1" smtClean="0">
                <a:solidFill>
                  <a:schemeClr val="accent1">
                    <a:lumMod val="75000"/>
                  </a:schemeClr>
                </a:solidFill>
              </a:rPr>
              <a:t>Otočenie (rotácia)</a:t>
            </a:r>
            <a:endParaRPr lang="sk-SK" sz="36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Šípka doľava 7">
            <a:hlinkClick r:id="rId4" action="ppaction://hlinksldjump"/>
          </p:cNvPr>
          <p:cNvSpPr/>
          <p:nvPr/>
        </p:nvSpPr>
        <p:spPr>
          <a:xfrm>
            <a:off x="285720" y="571480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" name="Šípka doprava 8">
            <a:hlinkClick r:id="rId5" action="ppaction://hlinksldjump"/>
          </p:cNvPr>
          <p:cNvSpPr/>
          <p:nvPr/>
        </p:nvSpPr>
        <p:spPr>
          <a:xfrm>
            <a:off x="7740352" y="571480"/>
            <a:ext cx="111792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5138944" y="6093296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otocenie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48680" y="4221088"/>
            <a:ext cx="609600" cy="60960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3" name="Obrázok 12" descr="otočenie-definici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1556792"/>
            <a:ext cx="8604448" cy="1882569"/>
          </a:xfrm>
          <a:prstGeom prst="rect">
            <a:avLst/>
          </a:prstGeom>
        </p:spPr>
      </p:pic>
      <p:pic>
        <p:nvPicPr>
          <p:cNvPr id="14" name="Obrázok 13" descr="otočenie-ako sa to robi.png"/>
          <p:cNvPicPr>
            <a:picLocks noChangeAspect="1"/>
          </p:cNvPicPr>
          <p:nvPr/>
        </p:nvPicPr>
        <p:blipFill rotWithShape="1">
          <a:blip r:embed="rId8" cstate="print"/>
          <a:srcRect t="2997" r="2166" b="3954"/>
          <a:stretch/>
        </p:blipFill>
        <p:spPr>
          <a:xfrm>
            <a:off x="3419872" y="3510229"/>
            <a:ext cx="4438276" cy="2495550"/>
          </a:xfrm>
          <a:prstGeom prst="rect">
            <a:avLst/>
          </a:prstGeom>
        </p:spPr>
      </p:pic>
      <p:pic>
        <p:nvPicPr>
          <p:cNvPr id="15" name="Obrázok 14" descr="otočenie-obraz bodu.png"/>
          <p:cNvPicPr>
            <a:picLocks noChangeAspect="1"/>
          </p:cNvPicPr>
          <p:nvPr/>
        </p:nvPicPr>
        <p:blipFill>
          <a:blip r:embed="rId9" cstate="print"/>
          <a:srcRect r="5603"/>
          <a:stretch>
            <a:fillRect/>
          </a:stretch>
        </p:blipFill>
        <p:spPr>
          <a:xfrm>
            <a:off x="251520" y="3510229"/>
            <a:ext cx="3024336" cy="3347771"/>
          </a:xfrm>
          <a:prstGeom prst="rect">
            <a:avLst/>
          </a:prstGeom>
        </p:spPr>
      </p:pic>
      <p:graphicFrame>
        <p:nvGraphicFramePr>
          <p:cNvPr id="4" name="Tabuľ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546581"/>
              </p:ext>
            </p:extLst>
          </p:nvPr>
        </p:nvGraphicFramePr>
        <p:xfrm>
          <a:off x="6444208" y="6093296"/>
          <a:ext cx="2592288" cy="747581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1855774"/>
                <a:gridCol w="736514"/>
              </a:tblGrid>
              <a:tr h="346144"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300" b="1" err="1">
                          <a:effectLst/>
                        </a:rPr>
                        <a:t>Samodružné</a:t>
                      </a:r>
                      <a:r>
                        <a:rPr lang="sk-SK" sz="1300" b="1">
                          <a:effectLst/>
                        </a:rPr>
                        <a:t> body</a:t>
                      </a:r>
                      <a:endParaRPr lang="sk-SK" sz="13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3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Bod S.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  <a:tr h="401437"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300" b="1" err="1">
                          <a:effectLst/>
                        </a:rPr>
                        <a:t>Samodružné</a:t>
                      </a:r>
                      <a:r>
                        <a:rPr lang="sk-SK" sz="1300" b="1">
                          <a:effectLst/>
                        </a:rPr>
                        <a:t> priamky </a:t>
                      </a:r>
                      <a:endParaRPr lang="sk-SK" sz="13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sk-SK" sz="13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Nemá.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12" name="Šípka doľava 11">
            <a:hlinkClick r:id="" action="ppaction://hlinkshowjump?jump=previousslide"/>
          </p:cNvPr>
          <p:cNvSpPr/>
          <p:nvPr/>
        </p:nvSpPr>
        <p:spPr>
          <a:xfrm>
            <a:off x="3541805" y="609329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62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39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Šípka doprava 3">
            <a:hlinkClick r:id="" action="ppaction://hlinkshowjump?jump=nextslide"/>
          </p:cNvPr>
          <p:cNvSpPr/>
          <p:nvPr/>
        </p:nvSpPr>
        <p:spPr>
          <a:xfrm>
            <a:off x="7868703" y="6093296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otocenie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23862" y="6109967"/>
            <a:ext cx="609600" cy="6096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BlokTextu 6"/>
          <p:cNvSpPr txBox="1"/>
          <p:nvPr/>
        </p:nvSpPr>
        <p:spPr>
          <a:xfrm>
            <a:off x="865145" y="620688"/>
            <a:ext cx="7424804" cy="855958"/>
          </a:xfrm>
          <a:prstGeom prst="rect">
            <a:avLst/>
          </a:prstGeom>
          <a:solidFill>
            <a:srgbClr val="FFFF00"/>
          </a:solidFill>
        </p:spPr>
        <p:txBody>
          <a:bodyPr wrap="square" tIns="180000" bIns="180000" rtlCol="0">
            <a:spAutoFit/>
          </a:bodyPr>
          <a:lstStyle/>
          <a:p>
            <a:pPr algn="ctr"/>
            <a:r>
              <a:rPr lang="sk-SK" sz="32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Otočenie (rotácia) je priama zhodnosť.</a:t>
            </a:r>
            <a:r>
              <a:rPr lang="sk-SK" smtClean="0">
                <a:latin typeface="Arial" pitchFamily="34" charset="0"/>
                <a:cs typeface="Arial" pitchFamily="34" charset="0"/>
              </a:rPr>
              <a:t>.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Šípka doľava 7">
            <a:hlinkClick r:id="" action="ppaction://hlinkshowjump?jump=previousslide"/>
          </p:cNvPr>
          <p:cNvSpPr/>
          <p:nvPr/>
        </p:nvSpPr>
        <p:spPr>
          <a:xfrm>
            <a:off x="6329820" y="609329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129" y="1700808"/>
            <a:ext cx="653870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37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9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Šípka doprava 3">
            <a:hlinkClick r:id="" action="ppaction://hlinkshowjump?jump=nextslide"/>
          </p:cNvPr>
          <p:cNvSpPr/>
          <p:nvPr/>
        </p:nvSpPr>
        <p:spPr>
          <a:xfrm>
            <a:off x="7868703" y="6093296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Obrázok 5" descr="otočenie-ako zloženi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9144000" cy="1341276"/>
          </a:xfrm>
          <a:prstGeom prst="rect">
            <a:avLst/>
          </a:prstGeom>
        </p:spPr>
      </p:pic>
      <p:sp>
        <p:nvSpPr>
          <p:cNvPr id="7" name="Obdĺžnik 6"/>
          <p:cNvSpPr/>
          <p:nvPr/>
        </p:nvSpPr>
        <p:spPr>
          <a:xfrm>
            <a:off x="251520" y="1772816"/>
            <a:ext cx="6336704" cy="4941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8" name="Obrázok 7" descr="otočenie ako skladanie.png"/>
          <p:cNvPicPr>
            <a:picLocks noChangeAspect="1"/>
          </p:cNvPicPr>
          <p:nvPr/>
        </p:nvPicPr>
        <p:blipFill>
          <a:blip r:embed="rId3" cstate="print"/>
          <a:srcRect l="14348" r="1157" b="38459"/>
          <a:stretch>
            <a:fillRect/>
          </a:stretch>
        </p:blipFill>
        <p:spPr>
          <a:xfrm>
            <a:off x="467544" y="1772816"/>
            <a:ext cx="5693085" cy="4941169"/>
          </a:xfrm>
          <a:prstGeom prst="rect">
            <a:avLst/>
          </a:prstGeom>
        </p:spPr>
      </p:pic>
      <p:sp>
        <p:nvSpPr>
          <p:cNvPr id="9" name="Šípka doľava 8">
            <a:hlinkClick r:id="" action="ppaction://hlinkshowjump?jump=previousslide"/>
          </p:cNvPr>
          <p:cNvSpPr/>
          <p:nvPr/>
        </p:nvSpPr>
        <p:spPr>
          <a:xfrm>
            <a:off x="7740352" y="537834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79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6687381"/>
              </p:ext>
            </p:extLst>
          </p:nvPr>
        </p:nvGraphicFramePr>
        <p:xfrm>
          <a:off x="1571604" y="2214554"/>
          <a:ext cx="6096000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vojitá vlna 3"/>
          <p:cNvSpPr/>
          <p:nvPr/>
        </p:nvSpPr>
        <p:spPr>
          <a:xfrm>
            <a:off x="1475656" y="571480"/>
            <a:ext cx="6192688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200" b="1" smtClean="0">
                <a:solidFill>
                  <a:schemeClr val="accent1">
                    <a:lumMod val="75000"/>
                  </a:schemeClr>
                </a:solidFill>
              </a:rPr>
              <a:t>Príklady </a:t>
            </a:r>
            <a:r>
              <a:rPr lang="sk-SK" sz="3200" b="1" smtClean="0">
                <a:solidFill>
                  <a:schemeClr val="accent1">
                    <a:lumMod val="75000"/>
                  </a:schemeClr>
                </a:solidFill>
              </a:rPr>
              <a:t>na otočenie (rotáciu)</a:t>
            </a:r>
            <a:endParaRPr lang="sk-SK" sz="32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Šípka doľava 4">
            <a:hlinkClick r:id="rId7" action="ppaction://hlinksldjump"/>
          </p:cNvPr>
          <p:cNvSpPr/>
          <p:nvPr/>
        </p:nvSpPr>
        <p:spPr>
          <a:xfrm>
            <a:off x="285720" y="571480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dĺžnik 19"/>
          <p:cNvSpPr/>
          <p:nvPr/>
        </p:nvSpPr>
        <p:spPr>
          <a:xfrm>
            <a:off x="-20676" y="1057682"/>
            <a:ext cx="5277047" cy="48915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Šípka doľava 15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Vývojový diagram: štítok 16"/>
          <p:cNvSpPr/>
          <p:nvPr/>
        </p:nvSpPr>
        <p:spPr>
          <a:xfrm>
            <a:off x="-24560" y="773981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" r="60228" b="33792"/>
          <a:stretch/>
        </p:blipFill>
        <p:spPr>
          <a:xfrm>
            <a:off x="107504" y="1196750"/>
            <a:ext cx="4968552" cy="46507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BlokTextu 20"/>
              <p:cNvSpPr txBox="1"/>
              <p:nvPr/>
            </p:nvSpPr>
            <p:spPr>
              <a:xfrm>
                <a:off x="-20676" y="0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17: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Sú dané dve rôznobežky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p,q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a bod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𝑀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𝑀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∉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𝑀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∉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𝑞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tak, aby platilo,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𝑋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𝑌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𝑞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∠</m:t>
                        </m:r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𝑋𝑀𝑌</m:t>
                        </m:r>
                      </m:e>
                    </m:d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=60°, 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𝑀𝑋</m:t>
                        </m:r>
                      </m:e>
                    </m:d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𝑀𝑌</m:t>
                        </m:r>
                      </m:e>
                    </m:d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BlokTextu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0676" y="0"/>
                <a:ext cx="9144000" cy="646331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00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5364088" y="1047829"/>
                <a:ext cx="3759236" cy="4524315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endParaRPr lang="sk-SK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Úsečku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vieme zostrojiť, ak nájdeme jeden z bodov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X,Y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Ak má platiť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𝑀𝑋</m:t>
                        </m:r>
                      </m:e>
                    </m:d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𝑀𝑌</m:t>
                        </m:r>
                      </m:e>
                    </m:d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∠</m:t>
                        </m:r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𝑋𝑀𝑌</m:t>
                        </m:r>
                      </m:e>
                    </m:d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=60°</m:t>
                    </m:r>
                  </m:oMath>
                </a14:m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tak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obrazom bodu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v otočení so stredom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o uhol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60º (resp. +60º, -60º)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 Ak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tak jeho obraz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bude ležať na obraze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q‘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v otočení so stredom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o uhol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60º (resp.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+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60º , -60º)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 Teda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musí ležať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zároveň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q‘.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Úlohu môžeme riešiť aj zostrojením obrazu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vtedy nájdeme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ako prienik 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 priamky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‘</a:t>
                </a: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047829"/>
                <a:ext cx="3759236" cy="452431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459" r="-1945" b="-12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Vývojový diagram: štítok 18"/>
          <p:cNvSpPr/>
          <p:nvPr/>
        </p:nvSpPr>
        <p:spPr>
          <a:xfrm>
            <a:off x="5364088" y="764704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24328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212595" y="1052736"/>
            <a:ext cx="4824536" cy="383181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rôznobežky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p,q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 neleží ani na jednej z nich.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+60°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aj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-60°.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prienikom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a 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-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60°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aj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+60°.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úsečku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687" y="3002704"/>
            <a:ext cx="3035992" cy="2642202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071202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Šípka doľava 7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6307032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27062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577935" y="967129"/>
            <a:ext cx="5903811" cy="51981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17804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" r="55000" b="26642"/>
          <a:stretch/>
        </p:blipFill>
        <p:spPr>
          <a:xfrm>
            <a:off x="1699551" y="1054165"/>
            <a:ext cx="5576814" cy="4967123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590100" y="537834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" name="Šípka doľava 15">
            <a:hlinkClick r:id="rId7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1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268760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polohové a metrické vlastnosti zostrojených útvarov podľa zadania.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lokTextu 13"/>
              <p:cNvSpPr txBox="1"/>
              <p:nvPr/>
            </p:nvSpPr>
            <p:spPr>
              <a:xfrm>
                <a:off x="-13254" y="4365104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Úloha  17: 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Ako závisí počet riešení od veľkosti uhla priamok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p,q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? Analyzujte situácie,  keď </a:t>
                </a:r>
                <a14:m>
                  <m:oMath xmlns:m="http://schemas.openxmlformats.org/officeDocument/2006/math">
                    <m:r>
                      <a:rPr lang="sk-SK">
                        <a:solidFill>
                          <a:schemeClr val="bg1"/>
                        </a:solidFill>
                        <a:latin typeface="Cambria Math"/>
                      </a:rPr>
                      <m:t>∠</m:t>
                    </m:r>
                    <m:d>
                      <m:d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𝑝</m:t>
                        </m:r>
                        <m:r>
                          <a:rPr lang="sk-SK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𝑞</m:t>
                        </m:r>
                      </m:e>
                    </m:d>
                    <m:r>
                      <a:rPr lang="sk-SK">
                        <a:solidFill>
                          <a:schemeClr val="bg1"/>
                        </a:solidFill>
                        <a:latin typeface="Cambria Math"/>
                      </a:rPr>
                      <m:t>=60°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sk-SK">
                        <a:solidFill>
                          <a:schemeClr val="bg1"/>
                        </a:solidFill>
                        <a:latin typeface="Cambria Math"/>
                      </a:rPr>
                      <m:t>∠</m:t>
                    </m:r>
                    <m:d>
                      <m:d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𝑝</m:t>
                        </m:r>
                        <m:r>
                          <a:rPr lang="sk-SK">
                            <a:solidFill>
                              <a:schemeClr val="bg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𝑞</m:t>
                        </m:r>
                      </m:e>
                    </m:d>
                    <m:r>
                      <a:rPr lang="sk-SK">
                        <a:solidFill>
                          <a:schemeClr val="bg1"/>
                        </a:solidFill>
                        <a:latin typeface="Cambria Math"/>
                      </a:rPr>
                      <m:t>≠60°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BlokTextu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3254" y="4365104"/>
                <a:ext cx="9144000" cy="646331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600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BlokTextu 14"/>
          <p:cNvSpPr txBox="1"/>
          <p:nvPr/>
        </p:nvSpPr>
        <p:spPr>
          <a:xfrm>
            <a:off x="-18458" y="2492896"/>
            <a:ext cx="9144000" cy="133882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priamok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môže mať: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ak práve jedna z priamok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je rovnobežná s priamkou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obe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sú rôznobežné s priamkou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rId4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63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36317215"/>
              </p:ext>
            </p:extLst>
          </p:nvPr>
        </p:nvGraphicFramePr>
        <p:xfrm>
          <a:off x="1571604" y="207167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vojitá vlna 3"/>
          <p:cNvSpPr/>
          <p:nvPr/>
        </p:nvSpPr>
        <p:spPr>
          <a:xfrm>
            <a:off x="1643042" y="571480"/>
            <a:ext cx="5857916" cy="1080120"/>
          </a:xfrm>
          <a:prstGeom prst="doubleWave">
            <a:avLst/>
          </a:prstGeom>
          <a:solidFill>
            <a:schemeClr val="tx1"/>
          </a:solidFill>
          <a:effectLst>
            <a:innerShdw blurRad="63500" dist="127000" dir="2700000">
              <a:schemeClr val="accent1">
                <a:lumMod val="7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3200" b="1" smtClean="0">
                <a:solidFill>
                  <a:schemeClr val="accent1">
                    <a:lumMod val="75000"/>
                  </a:schemeClr>
                </a:solidFill>
              </a:rPr>
              <a:t>Príklady </a:t>
            </a:r>
            <a:r>
              <a:rPr lang="sk-SK" sz="3200" b="1" smtClean="0">
                <a:solidFill>
                  <a:schemeClr val="accent1">
                    <a:lumMod val="75000"/>
                  </a:schemeClr>
                </a:solidFill>
              </a:rPr>
              <a:t>na osovú súmernosť</a:t>
            </a:r>
            <a:endParaRPr lang="sk-SK" sz="32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Šípka doľava 4">
            <a:hlinkClick r:id="rId7" action="ppaction://hlinksldjump"/>
          </p:cNvPr>
          <p:cNvSpPr/>
          <p:nvPr/>
        </p:nvSpPr>
        <p:spPr>
          <a:xfrm>
            <a:off x="285720" y="571480"/>
            <a:ext cx="1000132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OBSAH</a:t>
            </a:r>
            <a:endParaRPr lang="sk-SK" sz="120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dĺžnik 20"/>
          <p:cNvSpPr/>
          <p:nvPr/>
        </p:nvSpPr>
        <p:spPr>
          <a:xfrm>
            <a:off x="-20676" y="1343046"/>
            <a:ext cx="5004252" cy="55149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6" name="Šípka doprava 15">
            <a:hlinkClick r:id="" action="ppaction://hlinkshowjump?jump=nextslide"/>
          </p:cNvPr>
          <p:cNvSpPr/>
          <p:nvPr/>
        </p:nvSpPr>
        <p:spPr>
          <a:xfrm>
            <a:off x="8028384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Vývojový diagram: štítok 17"/>
          <p:cNvSpPr/>
          <p:nvPr/>
        </p:nvSpPr>
        <p:spPr>
          <a:xfrm>
            <a:off x="-20676" y="103261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BlokTextu 14"/>
              <p:cNvSpPr txBox="1"/>
              <p:nvPr/>
            </p:nvSpPr>
            <p:spPr>
              <a:xfrm>
                <a:off x="-20676" y="0"/>
                <a:ext cx="9144000" cy="92333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18: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Daný je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 priamka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ktorá ním prechádza;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 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 kružnica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polomerom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Ďalej je daný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 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ani na kružnici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všetky štvorce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ABCD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tak, aby platilo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𝐵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𝐷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𝐴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𝑀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BlokTextu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0676" y="0"/>
                <a:ext cx="9144000" cy="92333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600" t="-3311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BlokTextu 1"/>
          <p:cNvSpPr txBox="1"/>
          <p:nvPr/>
        </p:nvSpPr>
        <p:spPr>
          <a:xfrm>
            <a:off x="5220072" y="1343046"/>
            <a:ext cx="3903252" cy="452431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Štvorec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 ktorom poznáme jeho vrchol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vieme zostrojiť, ak nájdeme ďalší jeho vrchol.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Keďže vnútorné uhly štvorca sú pravé, tak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90º (resp. +90º, -90º)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90º (resp. +90º, -90º)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Teda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zároveň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vtedy nájdeme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Vývojový diagram: štítok 19"/>
          <p:cNvSpPr/>
          <p:nvPr/>
        </p:nvSpPr>
        <p:spPr>
          <a:xfrm>
            <a:off x="5220072" y="106919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t="4067" r="44954" b="7643"/>
          <a:stretch/>
        </p:blipFill>
        <p:spPr>
          <a:xfrm>
            <a:off x="197117" y="1369238"/>
            <a:ext cx="4644008" cy="5326352"/>
          </a:xfrm>
          <a:prstGeom prst="rect">
            <a:avLst/>
          </a:prstGeom>
        </p:spPr>
      </p:pic>
      <p:sp>
        <p:nvSpPr>
          <p:cNvPr id="19" name="Šípka doľava 18">
            <a:hlinkClick r:id="" action="ppaction://hlinkshowjump?jump=previousslide"/>
          </p:cNvPr>
          <p:cNvSpPr/>
          <p:nvPr/>
        </p:nvSpPr>
        <p:spPr>
          <a:xfrm>
            <a:off x="6804248" y="6005585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2" name="Šípka doľava 21">
            <a:hlinkClick r:id="rId5" action="ppaction://hlinksldjump"/>
          </p:cNvPr>
          <p:cNvSpPr/>
          <p:nvPr/>
        </p:nvSpPr>
        <p:spPr>
          <a:xfrm>
            <a:off x="5367755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17585" y="18864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217584" y="980728"/>
            <a:ext cx="5578552" cy="47377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3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 priamku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ktorá ním prechádza;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 neleží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Zostrojte 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so stredom v bode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 polomerom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Ďalej zvoľte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neležal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ani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3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+90°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aj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-90°.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3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je prienikom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3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-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90°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aj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+90°.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3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totožný s bodom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Trojicu bodov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B, 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doplňte bodom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útvar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bol štvorec (využite kolmosť a rozpoľovanie uhlopriečok štvorca). 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778526"/>
            <a:ext cx="2947071" cy="3150318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/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Šípka doľava 7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15825" y="567084"/>
            <a:ext cx="5664487" cy="61742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8" t="4220" r="46776" b="9515"/>
          <a:stretch/>
        </p:blipFill>
        <p:spPr>
          <a:xfrm>
            <a:off x="2063792" y="613151"/>
            <a:ext cx="4968552" cy="6082149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558923" y="5378346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/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" name="Šípka doľava 15">
            <a:hlinkClick r:id="rId7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1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052736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polohové vlastnosti bodov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B, 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meraním overíme, že zostrojený útvar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štvorec.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0" y="5053833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18: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Zvoľte postupne vzájomnú polohu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tak, aby úloha mala rôzny počet riešení. Závisí počet riešení aj od polohy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-13254" y="1943233"/>
            <a:ext cx="9144000" cy="286232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kružníc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môže mať: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 riešení,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nemajú spoločný bod;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má spoločný práve 1 bod s niektorou z kružníc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(je dotyčnicou jednej z nich) 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majú spoločné práve 2 body (buď je priamka p dotyčnicou ku každej kružnici alebo je sečnicou jednej a nesečnicou druhej);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riešenia,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majú spoločné práve 3 body (priamka p dotyčnicou k jednej  kružnici a sečnicou druhej);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riešenia,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majú spoločné práve 4 body (priamka p  sečnicou oboch kružníc).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98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dĺžnik 19"/>
          <p:cNvSpPr/>
          <p:nvPr/>
        </p:nvSpPr>
        <p:spPr>
          <a:xfrm>
            <a:off x="4622" y="1561810"/>
            <a:ext cx="5028613" cy="43154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3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/>
          </a:p>
        </p:txBody>
      </p:sp>
      <p:sp>
        <p:nvSpPr>
          <p:cNvPr id="15" name="Šípka doprava 14">
            <a:hlinkClick r:id="" action="ppaction://hlinkshowjump?jump=nextslide"/>
          </p:cNvPr>
          <p:cNvSpPr/>
          <p:nvPr/>
        </p:nvSpPr>
        <p:spPr>
          <a:xfrm>
            <a:off x="3691993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Vývojový diagram: štítok 16"/>
          <p:cNvSpPr/>
          <p:nvPr/>
        </p:nvSpPr>
        <p:spPr>
          <a:xfrm>
            <a:off x="0" y="1287963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8" t="11211" r="46622" b="9882"/>
          <a:stretch/>
        </p:blipFill>
        <p:spPr>
          <a:xfrm>
            <a:off x="717011" y="1579664"/>
            <a:ext cx="3905353" cy="4297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BlokTextu 20"/>
              <p:cNvSpPr txBox="1"/>
              <p:nvPr/>
            </p:nvSpPr>
            <p:spPr>
              <a:xfrm>
                <a:off x="-20676" y="0"/>
                <a:ext cx="9144000" cy="120032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19: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Daný je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 priamka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ktorá ním prechádza;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 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 kružnica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a polomerom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Ďalej je daný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ktorý neleží na priamke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ani na kružnici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všetky rovnostranné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tak, aby platilo</a:t>
                </a:r>
                <a:b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</a:b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𝐶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𝑘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𝐵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∈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𝑝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, 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𝐴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𝑀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BlokTextu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0676" y="0"/>
                <a:ext cx="9144000" cy="1200329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600" t="-2538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BlokTextu 2"/>
          <p:cNvSpPr txBox="1"/>
          <p:nvPr/>
        </p:nvSpPr>
        <p:spPr>
          <a:xfrm>
            <a:off x="5220072" y="1561810"/>
            <a:ext cx="3903252" cy="4801314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Rovnostranný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 ktorom poznáme jeho vrchol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vieme zostrojiť, ak nájdeme ďalší jeho vrchol.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Keďže vnútorné uhly rovnostranného trojuholníka majú veľkosť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60º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60º (resp. +60º, -60º)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tak jeho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bude ležať na obraze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60º (resp. +60º, -60º)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Teda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musí ležať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zároveň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Úlohu môžeme riešiť aj zostrojením obrazu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vtedy nájdeme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ako prienik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Vývojový diagram: štítok 18"/>
          <p:cNvSpPr/>
          <p:nvPr/>
        </p:nvSpPr>
        <p:spPr>
          <a:xfrm>
            <a:off x="5220072" y="1287962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Šípka doľava 17">
            <a:hlinkClick r:id="" action="ppaction://hlinkshowjump?jump=previousslide"/>
          </p:cNvPr>
          <p:cNvSpPr/>
          <p:nvPr/>
        </p:nvSpPr>
        <p:spPr>
          <a:xfrm>
            <a:off x="2532700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2" name="Šípka doľava 21">
            <a:hlinkClick r:id="rId5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12595" y="18864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524328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212595" y="833452"/>
            <a:ext cx="5223502" cy="507831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 priamku p, ktorá ním prechádza;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ktorý neleží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Zostrojte kružnicu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so stredom v bode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a polomerom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Ďalej zvoľte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neležal na priamke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ani na kružnici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+60°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aj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-60°.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je prienikom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 otočení so stredom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o uhol -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60°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aj 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+60°.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totožný s bodom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Zostrojte trojuholník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700808"/>
            <a:ext cx="3048695" cy="3163021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615652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Šípka doľava 7">
            <a:hlinkClick r:id="rId3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ývojový diagram: štítok 12"/>
          <p:cNvSpPr/>
          <p:nvPr/>
        </p:nvSpPr>
        <p:spPr>
          <a:xfrm>
            <a:off x="263466" y="270625"/>
            <a:ext cx="1314468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Konštrukcia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Skupina 16"/>
          <p:cNvGrpSpPr/>
          <p:nvPr/>
        </p:nvGrpSpPr>
        <p:grpSpPr>
          <a:xfrm>
            <a:off x="7709469" y="270624"/>
            <a:ext cx="1241442" cy="547695"/>
            <a:chOff x="1547664" y="3284984"/>
            <a:chExt cx="1241442" cy="547695"/>
          </a:xfrm>
        </p:grpSpPr>
        <p:sp>
          <p:nvSpPr>
            <p:cNvPr id="19" name="Vývojový diagram: štítok 18">
              <a:hlinkClick r:id="rId2" action="ppaction://hlinkfile"/>
            </p:cNvPr>
            <p:cNvSpPr/>
            <p:nvPr/>
          </p:nvSpPr>
          <p:spPr>
            <a:xfrm>
              <a:off x="1547664" y="3284984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" name="Obrázok 19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1616" y="3376062"/>
              <a:ext cx="410762" cy="410762"/>
            </a:xfrm>
            <a:prstGeom prst="rect">
              <a:avLst/>
            </a:prstGeom>
          </p:spPr>
        </p:pic>
      </p:grpSp>
      <p:grpSp>
        <p:nvGrpSpPr>
          <p:cNvPr id="21" name="Skupina 20"/>
          <p:cNvGrpSpPr/>
          <p:nvPr/>
        </p:nvGrpSpPr>
        <p:grpSpPr>
          <a:xfrm>
            <a:off x="7709469" y="1055313"/>
            <a:ext cx="1241442" cy="547695"/>
            <a:chOff x="3995936" y="3351831"/>
            <a:chExt cx="1241442" cy="547695"/>
          </a:xfrm>
        </p:grpSpPr>
        <p:sp>
          <p:nvSpPr>
            <p:cNvPr id="22" name="Vývojový diagram: štítok 21">
              <a:hlinkClick r:id="rId4" action="ppaction://hlinkfile"/>
            </p:cNvPr>
            <p:cNvSpPr/>
            <p:nvPr/>
          </p:nvSpPr>
          <p:spPr>
            <a:xfrm>
              <a:off x="3995936" y="3351831"/>
              <a:ext cx="1241442" cy="547695"/>
            </a:xfrm>
            <a:prstGeom prst="flowChartPunchedCar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r>
                <a:rPr lang="sk-SK" sz="1600" smtClean="0">
                  <a:latin typeface="Arial" pitchFamily="34" charset="0"/>
                  <a:cs typeface="Arial" pitchFamily="34" charset="0"/>
                </a:rPr>
                <a:t>Výkres</a:t>
              </a:r>
              <a:endParaRPr lang="sk-SK" sz="160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3" name="Obrázok 2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4312" y="3434561"/>
              <a:ext cx="387391" cy="387391"/>
            </a:xfrm>
            <a:prstGeom prst="rect">
              <a:avLst/>
            </a:prstGeom>
          </p:spPr>
        </p:pic>
      </p:grpSp>
      <p:sp>
        <p:nvSpPr>
          <p:cNvPr id="24" name="Obdĺžnik 23"/>
          <p:cNvSpPr/>
          <p:nvPr/>
        </p:nvSpPr>
        <p:spPr>
          <a:xfrm>
            <a:off x="1715825" y="567084"/>
            <a:ext cx="5592479" cy="58862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Šípka doprava 11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7" t="9995" r="47092" b="12348"/>
          <a:stretch/>
        </p:blipFill>
        <p:spPr>
          <a:xfrm>
            <a:off x="1907704" y="573398"/>
            <a:ext cx="5112568" cy="5795219"/>
          </a:xfrm>
          <a:prstGeom prst="rect">
            <a:avLst/>
          </a:prstGeom>
        </p:spPr>
      </p:pic>
      <p:sp>
        <p:nvSpPr>
          <p:cNvPr id="15" name="Šípka doľava 14">
            <a:hlinkClick r:id="" action="ppaction://hlinkshowjump?jump=previousslide"/>
          </p:cNvPr>
          <p:cNvSpPr/>
          <p:nvPr/>
        </p:nvSpPr>
        <p:spPr>
          <a:xfrm>
            <a:off x="7487713" y="5376291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" name="Šípka doľava 15">
            <a:hlinkClick r:id="rId7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1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ývojový diagram: štítok 1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Šípka doprava 5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Vývojový diagram: štítok 7"/>
          <p:cNvSpPr/>
          <p:nvPr/>
        </p:nvSpPr>
        <p:spPr>
          <a:xfrm>
            <a:off x="212595" y="260648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Záver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7596336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-13254" y="1052736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sk-SK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Skúška</a:t>
            </a:r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Vyplýva z rozboru a postupu konštrukcie. Overíme polohové vlastnosti bodov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B, 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meraním overíme, že zostrojený útvar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rovnostranný trojuholník.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0" y="5053833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Úloha  19: 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Zvoľte postupne vzájomnú polohu 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tak, aby úloha mala rôzny počet riešení. Závisí počet riešení aj od polohy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-13254" y="1943233"/>
            <a:ext cx="9144000" cy="286232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sk-SK" b="1" i="1" smtClean="0">
                <a:solidFill>
                  <a:schemeClr val="bg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Diskusia: 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Počet riešení závisí od prieniku priamky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kružníc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Úloha môže mať: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 riešení,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nemajú spoločný bod;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riešenie,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má spoločný práve 1 bod s niektorou z kružníc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(je dotyčnicou jednej z nich) 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riešenia,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majú spoločné práve 2 body (buď je priamka p dotyčnicou ku každej kružnici alebo je sečnicou jednej a nesečnicou druhej);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riešenia,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majú spoločné práve 3 body (priamka p dotyčnicou k jednej  kružnici a sečnicou druhej);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riešenia, ak priamka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 kružnice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 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k</a:t>
            </a:r>
            <a:r>
              <a:rPr lang="sk-SK" i="1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majú spoločné práve 4 body (priamka p  sečnicou oboch kružníc).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Šípka doľava 15">
            <a:hlinkClick r:id="" action="ppaction://hlinkshowjump?jump=previousslide"/>
          </p:cNvPr>
          <p:cNvSpPr/>
          <p:nvPr/>
        </p:nvSpPr>
        <p:spPr>
          <a:xfrm>
            <a:off x="6351793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7" name="Šípka doľava 16">
            <a:hlinkClick r:id="rId2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80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0" y="1110559"/>
            <a:ext cx="5057849" cy="46226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Vývojový diagram: štítok 2"/>
          <p:cNvSpPr/>
          <p:nvPr/>
        </p:nvSpPr>
        <p:spPr>
          <a:xfrm>
            <a:off x="-20676" y="721065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Náčrt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1" r="49746" b="43814"/>
          <a:stretch/>
        </p:blipFill>
        <p:spPr>
          <a:xfrm>
            <a:off x="-180528" y="1143886"/>
            <a:ext cx="5238377" cy="44066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BlokTextu 8"/>
              <p:cNvSpPr txBox="1"/>
              <p:nvPr/>
            </p:nvSpPr>
            <p:spPr>
              <a:xfrm>
                <a:off x="-20676" y="0"/>
                <a:ext cx="9144000" cy="6463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sk-SK" b="1" i="1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Príklad 20: 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Je daný štvorec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KLMN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𝐾𝐿</m:t>
                        </m:r>
                      </m:e>
                    </m:d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=6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Vnútri štvorca je daný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Zostrojte všetky rovnostranné trojuholníky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tak, aby vrcholy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B,C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ležali na obvode štvorca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KLMN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BlokTextu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0676" y="0"/>
                <a:ext cx="9144000" cy="646331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600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BlokTextu 9"/>
          <p:cNvSpPr txBox="1"/>
          <p:nvPr/>
        </p:nvSpPr>
        <p:spPr>
          <a:xfrm>
            <a:off x="5220072" y="1110559"/>
            <a:ext cx="3903252" cy="5632311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endParaRPr lang="sk-SK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rovnostrannom trojuholníku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sú všetky strany zhodné a tiež vnútorné uhly zhodné, s veľkosťou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60°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Preto medzi bodmi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B, 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existuje otočenie so stredom v bode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o uhol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60°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(resp. +60º, -60º)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V tomto otočení je obrazom bodu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obrazom štvorca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KLMN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je štvorec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K’L’M’N‘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Ak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leží na obvode štvorca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KLMN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musí jeho obraz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ležať na obvode štvorca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K’L’M’N‘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Lenže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má podľa zadania taktiež ležať na obvode štvorca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KLMN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čiže musí patriť prieniku štvorcov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KLMN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K’L’M’N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‘. Ak máme skonštruované body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A, 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z trojuholníka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skonštruujeme bod </a:t>
            </a:r>
            <a:r>
              <a:rPr lang="sk-SK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sk-SK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tak, aby spĺňal zadané podmienky (využitím otočenia alebo vlastností rovnostranného trojuholníka</a:t>
            </a:r>
            <a:r>
              <a:rPr lang="sk-SK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Vývojový diagram: štítok 4"/>
          <p:cNvSpPr/>
          <p:nvPr/>
        </p:nvSpPr>
        <p:spPr>
          <a:xfrm>
            <a:off x="5220072" y="721064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Rozbor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Šípka doprava 10">
            <a:hlinkClick r:id="" action="ppaction://hlinkshowjump?jump=nextslide"/>
          </p:cNvPr>
          <p:cNvSpPr/>
          <p:nvPr/>
        </p:nvSpPr>
        <p:spPr>
          <a:xfrm>
            <a:off x="3691993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Šípka doľava 12">
            <a:hlinkClick r:id="" action="ppaction://hlinkshowjump?jump=previousslide"/>
          </p:cNvPr>
          <p:cNvSpPr/>
          <p:nvPr/>
        </p:nvSpPr>
        <p:spPr>
          <a:xfrm>
            <a:off x="2528924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4" name="Šípka doľava 13">
            <a:hlinkClick r:id="rId4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67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Vývojový diagram: štítok 10"/>
          <p:cNvSpPr/>
          <p:nvPr/>
        </p:nvSpPr>
        <p:spPr>
          <a:xfrm>
            <a:off x="220604" y="188640"/>
            <a:ext cx="1241442" cy="547695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mtClean="0">
                <a:latin typeface="Arial" pitchFamily="34" charset="0"/>
                <a:cs typeface="Arial" pitchFamily="34" charset="0"/>
              </a:rPr>
              <a:t>Postup</a:t>
            </a:r>
            <a:endParaRPr lang="sk-SK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Šípka doprava 4">
            <a:hlinkClick r:id="" action="ppaction://hlinkshowjump?jump=nextslide"/>
          </p:cNvPr>
          <p:cNvSpPr/>
          <p:nvPr/>
        </p:nvSpPr>
        <p:spPr>
          <a:xfrm>
            <a:off x="7380312" y="6021288"/>
            <a:ext cx="1000132" cy="6429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ĎALEJ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BlokTextu 1"/>
              <p:cNvSpPr txBox="1"/>
              <p:nvPr/>
            </p:nvSpPr>
            <p:spPr>
              <a:xfrm>
                <a:off x="220604" y="1124744"/>
                <a:ext cx="4882803" cy="4247317"/>
              </a:xfrm>
              <a:prstGeom prst="rect">
                <a:avLst/>
              </a:prstGeom>
              <a:solidFill>
                <a:srgbClr val="CCFFCC"/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štvorec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KLMN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so stranou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sk-SK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𝐾𝐿</m:t>
                        </m:r>
                      </m:e>
                    </m:d>
                    <m:r>
                      <a:rPr lang="sk-SK">
                        <a:solidFill>
                          <a:schemeClr val="bg1"/>
                        </a:solidFill>
                        <a:latin typeface="Cambria Math"/>
                      </a:rPr>
                      <m:t>=6</m:t>
                    </m:r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tak, aby ležal vnútri štvorca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KLMN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V otočení 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o uhol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±60°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zostrojte obraz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K’L’M’N‘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štvorca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KLMN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Prienik štvorcov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KLMN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a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K’L’M’N‘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je bod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lvl="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V otočení so stredom v bode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 o uhol </a:t>
                </a:r>
                <a14:m>
                  <m:oMath xmlns:m="http://schemas.openxmlformats.org/officeDocument/2006/math">
                    <m:r>
                      <a:rPr lang="sk-SK" i="1">
                        <a:solidFill>
                          <a:schemeClr val="bg1"/>
                        </a:solidFill>
                        <a:latin typeface="Cambria Math"/>
                      </a:rPr>
                      <m:t>∓60°</m:t>
                    </m:r>
                  </m:oMath>
                </a14:m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zostrojte obraz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bodu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sk-SK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Zostrojte trojuholník </a:t>
                </a:r>
                <a:r>
                  <a:rPr lang="sk-SK" i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ABC.</a:t>
                </a:r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BlokTextu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604" y="1124744"/>
                <a:ext cx="4882803" cy="424731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749" b="-2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Obrázo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484785"/>
            <a:ext cx="3562175" cy="3240359"/>
          </a:xfrm>
          <a:prstGeom prst="rect">
            <a:avLst/>
          </a:prstGeom>
        </p:spPr>
      </p:pic>
      <p:sp>
        <p:nvSpPr>
          <p:cNvPr id="7" name="Šípka doľava 6">
            <a:hlinkClick r:id="" action="ppaction://hlinkshowjump?jump=previousslide"/>
          </p:cNvPr>
          <p:cNvSpPr/>
          <p:nvPr/>
        </p:nvSpPr>
        <p:spPr>
          <a:xfrm>
            <a:off x="5940152" y="6021288"/>
            <a:ext cx="1000132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cap="all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späť</a:t>
            </a:r>
            <a:endParaRPr lang="sk-SK" sz="1200" cap="all">
              <a:solidFill>
                <a:schemeClr val="accent1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Šípka doľava 7">
            <a:hlinkClick r:id="rId5" action="ppaction://hlinksldjump"/>
          </p:cNvPr>
          <p:cNvSpPr/>
          <p:nvPr/>
        </p:nvSpPr>
        <p:spPr>
          <a:xfrm>
            <a:off x="453904" y="6021288"/>
            <a:ext cx="1093759" cy="6429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smtClean="0">
                <a:solidFill>
                  <a:srgbClr val="FF0000"/>
                </a:solidFill>
                <a:latin typeface="Arial Black" pitchFamily="34" charset="0"/>
              </a:rPr>
              <a:t>Príklady</a:t>
            </a:r>
            <a:endParaRPr lang="sk-SK" sz="120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adšenie">
  <a:themeElements>
    <a:clrScheme name="Nadšeni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Nadšeni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Nadšeni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1759</TotalTime>
  <Words>2355</Words>
  <Application>Microsoft Office PowerPoint</Application>
  <PresentationFormat>Prezentácia na obrazovke (4:3)</PresentationFormat>
  <Paragraphs>936</Paragraphs>
  <Slides>106</Slides>
  <Notes>0</Notes>
  <HiddenSlides>0</HiddenSlides>
  <MMClips>8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106</vt:i4>
      </vt:variant>
    </vt:vector>
  </HeadingPairs>
  <TitlesOfParts>
    <vt:vector size="107" baseType="lpstr">
      <vt:lpstr>Nadšenie</vt:lpstr>
      <vt:lpstr>Zhodné zobrazenia v GeoGebre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Koniec</vt:lpstr>
    </vt:vector>
  </TitlesOfParts>
  <Company>MB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Osová súmernosť</dc:title>
  <dc:creator>xy</dc:creator>
  <cp:lastModifiedBy>MV</cp:lastModifiedBy>
  <cp:revision>222</cp:revision>
  <cp:lastPrinted>2013-05-02T09:28:50Z</cp:lastPrinted>
  <dcterms:created xsi:type="dcterms:W3CDTF">2011-12-01T12:21:55Z</dcterms:created>
  <dcterms:modified xsi:type="dcterms:W3CDTF">2013-06-03T13:33:06Z</dcterms:modified>
</cp:coreProperties>
</file>